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6" d="100"/>
          <a:sy n="96" d="100"/>
        </p:scale>
        <p:origin x="824" y="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C53B6F-895F-4BED-BAC7-EDA09D3AA297}" type="datetimeFigureOut">
              <a:rPr lang="en-US" smtClean="0"/>
              <a:t>10/25/2017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D85C6F-AC9C-4FF1-8911-8D353DAA7B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46221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C53B6F-895F-4BED-BAC7-EDA09D3AA297}" type="datetimeFigureOut">
              <a:rPr lang="en-US" smtClean="0"/>
              <a:t>10/25/2017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D85C6F-AC9C-4FF1-8911-8D353DAA7B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71597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C53B6F-895F-4BED-BAC7-EDA09D3AA297}" type="datetimeFigureOut">
              <a:rPr lang="en-US" smtClean="0"/>
              <a:t>10/25/2017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D85C6F-AC9C-4FF1-8911-8D353DAA7B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65684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C53B6F-895F-4BED-BAC7-EDA09D3AA297}" type="datetimeFigureOut">
              <a:rPr lang="en-US" smtClean="0"/>
              <a:t>10/25/2017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D85C6F-AC9C-4FF1-8911-8D353DAA7B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04533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C53B6F-895F-4BED-BAC7-EDA09D3AA297}" type="datetimeFigureOut">
              <a:rPr lang="en-US" smtClean="0"/>
              <a:t>10/25/2017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D85C6F-AC9C-4FF1-8911-8D353DAA7B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32531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C53B6F-895F-4BED-BAC7-EDA09D3AA297}" type="datetimeFigureOut">
              <a:rPr lang="en-US" smtClean="0"/>
              <a:t>10/25/2017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D85C6F-AC9C-4FF1-8911-8D353DAA7B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36860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C53B6F-895F-4BED-BAC7-EDA09D3AA297}" type="datetimeFigureOut">
              <a:rPr lang="en-US" smtClean="0"/>
              <a:t>10/25/2017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D85C6F-AC9C-4FF1-8911-8D353DAA7B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74659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C53B6F-895F-4BED-BAC7-EDA09D3AA297}" type="datetimeFigureOut">
              <a:rPr lang="en-US" smtClean="0"/>
              <a:t>10/25/2017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D85C6F-AC9C-4FF1-8911-8D353DAA7B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02884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C53B6F-895F-4BED-BAC7-EDA09D3AA297}" type="datetimeFigureOut">
              <a:rPr lang="en-US" smtClean="0"/>
              <a:t>10/25/2017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D85C6F-AC9C-4FF1-8911-8D353DAA7B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65706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C53B6F-895F-4BED-BAC7-EDA09D3AA297}" type="datetimeFigureOut">
              <a:rPr lang="en-US" smtClean="0"/>
              <a:t>10/25/2017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D85C6F-AC9C-4FF1-8911-8D353DAA7B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07639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C53B6F-895F-4BED-BAC7-EDA09D3AA297}" type="datetimeFigureOut">
              <a:rPr lang="en-US" smtClean="0"/>
              <a:t>10/25/2017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D85C6F-AC9C-4FF1-8911-8D353DAA7B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3010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C53B6F-895F-4BED-BAC7-EDA09D3AA297}" type="datetimeFigureOut">
              <a:rPr lang="en-US" smtClean="0"/>
              <a:t>10/25/2017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D85C6F-AC9C-4FF1-8911-8D353DAA7B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25692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lowchart: Terminator 3"/>
          <p:cNvSpPr/>
          <p:nvPr/>
        </p:nvSpPr>
        <p:spPr>
          <a:xfrm>
            <a:off x="990600" y="1312817"/>
            <a:ext cx="7543800" cy="4038600"/>
          </a:xfrm>
          <a:prstGeom prst="flowChartTerminator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" name="Group 4"/>
          <p:cNvGrpSpPr/>
          <p:nvPr/>
        </p:nvGrpSpPr>
        <p:grpSpPr>
          <a:xfrm flipH="1">
            <a:off x="3750006" y="2089140"/>
            <a:ext cx="2269794" cy="2330460"/>
            <a:chOff x="5299310" y="3408526"/>
            <a:chExt cx="3059375" cy="2992274"/>
          </a:xfrm>
        </p:grpSpPr>
        <p:sp>
          <p:nvSpPr>
            <p:cNvPr id="6" name="Circular Arrow 5"/>
            <p:cNvSpPr/>
            <p:nvPr/>
          </p:nvSpPr>
          <p:spPr>
            <a:xfrm>
              <a:off x="5299310" y="3408526"/>
              <a:ext cx="2971800" cy="2667000"/>
            </a:xfrm>
            <a:prstGeom prst="circular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7" name="Circular Arrow 6"/>
            <p:cNvSpPr/>
            <p:nvPr/>
          </p:nvSpPr>
          <p:spPr>
            <a:xfrm rot="10800000">
              <a:off x="5386885" y="3733800"/>
              <a:ext cx="2971800" cy="2667000"/>
            </a:xfrm>
            <a:prstGeom prst="circular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1905000" y="457200"/>
            <a:ext cx="832513" cy="1295400"/>
            <a:chOff x="3657600" y="762000"/>
            <a:chExt cx="1670713" cy="2528816"/>
          </a:xfrm>
        </p:grpSpPr>
        <p:cxnSp>
          <p:nvCxnSpPr>
            <p:cNvPr id="9" name="Elbow Connector 8"/>
            <p:cNvCxnSpPr/>
            <p:nvPr/>
          </p:nvCxnSpPr>
          <p:spPr>
            <a:xfrm rot="16200000" flipH="1">
              <a:off x="3429000" y="990600"/>
              <a:ext cx="1295400" cy="838200"/>
            </a:xfrm>
            <a:prstGeom prst="bentConnector3">
              <a:avLst/>
            </a:prstGeom>
            <a:ln w="57150">
              <a:solidFill>
                <a:srgbClr val="FFFF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Elbow Connector 9"/>
            <p:cNvCxnSpPr/>
            <p:nvPr/>
          </p:nvCxnSpPr>
          <p:spPr>
            <a:xfrm rot="16200000" flipH="1">
              <a:off x="4261513" y="2224016"/>
              <a:ext cx="1295400" cy="838200"/>
            </a:xfrm>
            <a:prstGeom prst="bentConnector3">
              <a:avLst/>
            </a:prstGeom>
            <a:ln w="57150">
              <a:solidFill>
                <a:srgbClr val="FFFF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1" name="Straight Arrow Connector 10"/>
          <p:cNvCxnSpPr/>
          <p:nvPr/>
        </p:nvCxnSpPr>
        <p:spPr>
          <a:xfrm flipH="1">
            <a:off x="1600200" y="4960076"/>
            <a:ext cx="409218" cy="1212124"/>
          </a:xfrm>
          <a:prstGeom prst="straightConnector1">
            <a:avLst/>
          </a:prstGeom>
          <a:ln w="571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990600" y="1420811"/>
            <a:ext cx="814209" cy="941388"/>
          </a:xfrm>
          <a:prstGeom prst="straightConnector1">
            <a:avLst/>
          </a:prstGeom>
          <a:ln w="571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H="1">
            <a:off x="7010400" y="1089023"/>
            <a:ext cx="762000" cy="1273176"/>
          </a:xfrm>
          <a:prstGeom prst="straightConnector1">
            <a:avLst/>
          </a:prstGeom>
          <a:ln w="571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>
            <a:off x="7162800" y="5112476"/>
            <a:ext cx="762000" cy="1288324"/>
          </a:xfrm>
          <a:prstGeom prst="straightConnector1">
            <a:avLst/>
          </a:prstGeom>
          <a:ln w="571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28535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2" descr="data:image/jpeg;base64,/9j/4AAQSkZJRgABAQAAAQABAAD/2wCEAAkGBxQTEhUUEhQVFBMUGRoWFBcXGCAXFxkgFBYYGxgWFBoeKCggGBsoGxceITEiJiktLi4zGCIzODMuNygtLiwBCgoKDg0OGxAQGywkICQ3LCwsLCwsLCwsLCwsLCwsLCwsNCw0LDQsLC0vLCwsLCwsLCwsLCwsLCwsLCwsLCwsLP/AABEIAFUCUgMBIgACEQEDEQH/xAAcAAEAAwEBAQEBAAAAAAAAAAAABAUGAwcCAQj/xABAEAACAQMCBAQFAgUDAgMJAAABAgMABBEFEgYTITEUQVFhIjJxgaEVkQcjQmKxM1LRJOFygsEWNERUY3WSorL/xAAaAQEBAQEBAQEAAAAAAAAAAAAAAQMCBAYF/8QAKBEBAAIBAwQBAwUBAAAAAAAAAAERAgMSMRMhQVEEFDJSFSJhYpEF/9oADAMBAAIRAxEAPwD3GlK+JpNozQfdKi+MHoaeMHoaCVSovjB6GnjB6GglUqL4wehp4wehoJVKi+MHoaeMHoaCVSovjB6GnjB6GglUqL4wehp4wehoJVKi+MHoaeMHoaCVSovjB6GnjB6GglUqL4wehp4wehoJVKi+MHoaeMHoaCVSvmN8jPrX1QKUrlNOFPaiTNOtKjeLHoaeLHoau2U3wk0qN4sehp4sehptk3wk0qN4sehp4sehptk3wk0qN4sehp4sehptk3wk0qN4sehrrDLupUrGUS6Ur4d8VyNyK8+p8nT05rKXURMpFKjeKFPFCs/rtH8l2yk0qN4oUF0KfXaP5G2Umlc0kzSeXaM16Mc4yi4SnSlQ/Hj0NPHj0NdXC7MvSZSofjx6Gnjx6GlwbMvSZSofjx6Gnjx6GlwbMvSZSofjx6Gnjx6GlwbMvSZSofjx6Gnjx6GlwbMvSZSofjx6Gnjx6GlwbMvSZSofjx6Gnjx6GlwbMvSZSo0N2GOMGpNVJiY5KUpRClcjNTnVxvx9ud0OtK5c6nOp1MfZuh1pXLnU51Opj7N0OtK5c6nOp1MfZuh1pXLnU51Opj7N0OtK5c6utdRlE8LExJSlKqlR735fvUio978v3oIBNY1uNpZi36dYyXsSEqZuasEbFe4iLA7+vTPapX8T75odLunUkNsCAjuOa6ofw1UulNq1vaQi3tbLkwxL/KaRzO4C5JBXEYdu/n1PnQbuC5/lLJKOUdgeRWOdnw5ZWPnjqM+1ZKPjia4y2n2Et1ECQJWkW3RsDry94Jbr07CqbjzigXWgPcQ7k5zJG65wykSDehPp8OPcH3r0TS7RIoY44wAiIqqB2wAO1BT8O8Tm4laCa2mtZ0TmFJMFSuQMo46N1YVE1TjQid7aytpL2eL/AFQrCOKPOOjysCM9ew9D6GtNeSbUdwMsqMR9hnH7gVjP4LwgaZHJ3kmklklY9WZhIy5Y+Zwo/egmadxqeelvfWsllNKcQlmEsUhzgKsqgAN7H29RWurFfxgtlbS5WPRoWSSNuxVg4GVPkcMR96u7jVJltIpYoGuJpFj/AJYYJ1dMlnY9FUedBdUrL6LxNM114W8tTbSsjSRMsgljkCY3AMACGGe2PL6Z1FApSlApSlApSlApSlApSlBY23yiutcrb5RXWgVDve4+lTKh3vcfSuseXGfCn13WYbSFpp22oOgwMsxPZUA7sfSqXR+IryaVA2myQ27n/VkmXeo2FgXhAyMnAxnpmqL+Icsr6npsMUazFebOI3bajMg+FnOD8u0ntmpV9xTqFi8bajBam1lcRmS2ZyYi/YyB+46eWP8A0PVs67NHrXESW9xaW7I7NeM6IVxheXsyXz1/rHb0q3kfAJ9AT+wrzv8AidJIuoaO0KLJIJJyis2xWOIOhbBx+1XNxqWq7GzYW+Npz/1fsf7KtpXZb8K68l9bJcxqyJIWAVsbhsYqc46dxVtXnv8ADC7eLQopI4mndTJtiQgMxa4Ze56ADOSfQGraw4puFuYre9s/D+IyIZElEqFlXcUfAG04/elkx3T+J+KYrPloVeWeY4hgjGZH9T6Ko9TVLLxtcwDmXumS29v/AFSpKs+zJxmRFAIFR9BXm6/fu/VreGKKLPksgDMV++R/5j61vJog6srAFWBVgexBGCD9qHaHzZ3SSoskbB43AZGHYhhkEVY2XY15x/BqQ+BkiySsFzLFGT1yo2sMe2WNej2XY1zlw6xisnxdmsbolwxub4FmIWVAoJJCjlKcKPIZ9K2N2KwsHOgubtvCzyLNIrI0ZjxhY1U53upHUelfFf8AXjOcs4j12/2Hu0+EvUrzF5Zph8uJ8ESFVG1FPxpjEnfpkjb75rhc8TPtnkig5kNvvDuZNmTGMsEXacgds5+gNJ7eWW6spuS6KguOYHK7k3Kqpu2sQc4yME++Kqr2Ca2tLyFoSyETuswZQm2UMfiBO7eMkYAwenWvydPCZjGJ7z2uL/tlfnmq7fzbVM4gviw0+UKSWmRwgIz8ULHaCcDz7nFWVnrcpleB4Qkwj5sa8zcjjO0ZcLlPiwD8JxnzqDNp8jR6dtQnlNE0nYbQISCTn3IHSpgsJP1FZtp5QtjGW6Y3GZW2479hntikT2jGfEZeZ9zUDv8Aw71C4mhzMFK7pMScws5KysNpTaAAAMA7jnA6DNau/wDk+4rM8C20sCNbyRMoR5GWXKlHDyllCgHcDhuuQO1aa/8Ak+4r7j4E3hLzz96ourhY0aSRgqICzMewCjJJrIx8azzjfY6dNcQ9cSvIsAfHnGGBLD7CuH8ZJiLGOLO1bi4ihc5xhTuY/b4K29vCqKqIAqqAqgdgFGAB9q9rXmaUvDnEfiXkikt5raeIKzpIBjD5wUYdGGQevtV7TFUGucRtFMLa3ge5uSu8oCESNc4DSuei5PYdziovHK21S9EEMszAlYY3lYDuRGpYge+BXHQdUW6t4rhFKrKu4BsZHU98dPKqjWbiZ9LvTcRCGTw9wCivzBgQvhg2BnP0qg4Fv9RXT7YRWcEkYjGxmudhYZPUrtOP3qpfdrhxAnjvBbW5gh5+7psxu249c5q3rzfRZp319jcxJDJ4HG1JOYMc5cHdgde/T2q91zjZILuG1SGR3lnjhdypSJRJjqr4w7YPyj0PUYpRGXtq6VH1C4aOJ3VGlZVJWNfmYjsq+5rMQ8V3Mc0Md7Z+HS5cRRSLKJQHfO1JAAME48s1FmaTuIuK0tpEgjje5upBuSCPvjr8TseiL07mqx+OJoCp1CwktIWIXnLIs6KW7czaAVHl51G4AHM1DVZ3/wBQT8hc9wkZIGPQHAP2rX69aLLbTRyY2PG4Oew+E9ft3+1Vz3numo4IBByCMgjsQexFftYX+H2urFokNxcsVSFWUnucI5VAo8yegAq30jWbyaSPfYmG3fOXeUc1QEYqWjA6ZIAxnI3e1R1GTV2Pzj7/AOKtKq7H5x9/8VaV3iw1eSlKVWaI1Z3iXitLV0hSN7i7lGY7eL5iOo3uT0RMjGT/AOhrRNXk2izXsuqanNaRQPIkgthLcuQkaxZGxVQFzkrk9QOgryRFzLGIb3hrVLqYyC7svB7QhT+cswfdu3fKBtK4H/5VD4k4yW3mFtBDJd3jLvEEfTav+6Vz0Rf37j1qLw5xVceMNhqEMcVyU5kTwkmGVRndt3fEpGOx9D26Zrv4VjmT6pcP1la7eIk9wsQG0fTr+KteZKS//byWBlGpWMllG5CrMJFniBPYSMgGz9q24NU3Glkk1hdRyAbTE56+RVdyt9QwB+1UPBesTDRLaZYXuJggRYwQGfbKY1JY9ANoDEnyqVcXBVw29Kyel8VXHio7a+tPDNOGMDpIJUYxruZCQAVYL1+1ayuZikopSlRH7UuolS630fLTTKUpW7QqPe/L96kVHvfl+9BmuLdFF5Zz22QDKuFJ7BlIZCfbcBWW03i25htlgmsLpr2NRGAibopCowr80fCqnoT969ApQYTSOBSdHayuCBLNulcjqEkZgy4x32lQDjv19a+dG4ourWJYNQsrlpIhsEtunOjlCj4W+HqpI9fx2G9pQZvh3XLi6lYvZyW9oE+FpsCR3JHTZnKrtz/yO1Z7RVuNHaS3NvNc2DO0lvJCOY8QbGY5E+Y/X/OenotKDzrXTcawUtkt5ray3q9xLOOW8gQ55UafN16HPTt++8vLuOCJpJGWOKNcsx6AAdP+2Kk1ScVcNR3yRpJJLHypBKpiIB3KCBncCOmc9qCu0C3kurr9QmVoo1jMVnE3RtrkFp5B/SzYAC+Q71rKzum8MPFKshv76YKSeXLKrRtkEfEAoJ757+VaKgUpSgUpSgUpSgUpSgUpSgsbb5RUXWtZhtI+bcPsj3KmdrN1c4UYUE9TUq2+UV5H/FMat4T/AKjwHI58W3lmXmZ5n8vduGMds/ig9hqHe9x9Kq+G/wBS3t4/wezHweHMhbOeu7eAMY9KtL3uPpXWPLjPhg+O9KnE9pf2sfOktCwkiBwzxyDDbM/1Dr0893tVVxPdS6vHHZwWtxFE0iPcy3EfKCIhyVQHqzZx29PuPSK/a7plEsNxvZyNqOjsiOyRyTb2VSVQEQ4LkdFzg9/StpdD4H/8Lf4Nda/KJbF/wpjMGkQicGEpzWcSDYVHNc5bdjAx1r70zdqN1FeYKWVtuNpkENO7rtM5BwVQDIUHqc5q74p0CO+t2t5WdEYqxMZAb4DkDqCMZHpVdacIujo36jqDhGVtjSrsbaQdrAIPhOMEelRb8q/iLS7i2vxqNnEZw8Yhu4AQHZQRiSPPQsMDp7e5wv8AjG4mQx2Vjd+IcbQ00fKiiJ6bmZujY79PStvX7VotRcFcPixs44M7nGWkb/c7nLEe2eg+laiy7H61DqZZdj9amXDrD7nV481xNqKq+LmvxGn6aIDJu+Pn527cH5ceecVlebxL/s0793/5rx6nxdLUm8obxlMN74QVSavw9bDfPMkjgYd1DSOp2gfEYVOHwB2Ck9OxrO83iX/Zp37v/wA05vEv+zTv3f8A5rOPgaMcQu+Wo0bWLS6ANtPFL7Kw3Dp5r3H3FWotRX8lcbmTx8m4W4n3DmeEJMe/PXb/AH57488+ea2vBEvEnw+H55iH/wA0P5ZHsZfiI/8ACan6fofibpf0NHFiueofJ9xULhw3nL/64W/N/wDoFyv33+f0qbqHyfcV6scMcIqDGf3QyHGnD4vrSSAnaxw0bf7XXqpPt5H2NUmn8X3EEYjvrK656DaXgj50cuP6lK/Lnvg/9ht6/aj0zHln+G9Yubl5GltXtrcBeTzSOa5OdxZQfgA6dPz5DN6fpc0+o6lsvJLYrJEGWNFLleSOWSzZwvzdAO+a9Dqg1zhSO4lEwlnt5wuwyQPsZl8lfIIIGfSqkwooLu4ks9VtJm8RNbRyRpIq4aUS2zMgKr/WM46Vefw+hZNNtVdWRljAZWBVgcnoQeoqfoOiRWkfLhB6sXdmJZ3Y93kY9SasaEQxa2r/AK+ZNj8vwW3ftOzdzQdu7tnHlUj+IPfTf/uNv/8AzLWsrL69wYLqUSPd3iBXWWNEkUJG6LhWjBUkHue/maEx2admABJIAHUk9AMeZrHxsdTuYpVGLC0k5sbn/wCIlTIVkHcRpk/F5nt0q1veGllsms5Z7h1fo0rMDMf5gfBbGMdNvbt0qDbcGsm3Go6htTGF5qbcL2XATt5UJtX39jcWF9LeW8LXNtdBfExRkc1HXOJIwfmHt7n2r51riG5vImt7G0uEaYFHmuE5KRKwwx+Lqxx06fntW9r8obXnnGGjeGsLC1hk2Kl1bo0hXcB855jLkBhzMHFS9RF3YS20jXj3UU0yW8sUqID/ADTgPEVAxg9cela3V9MiuYXhnXfHIMMO3uCD5EHrmqXS+DIopUlea5uWi/0RPJvWPIxlAAOuDjJyaJOPprbL5x9/8VaVV2Pzj7/4r71/xXJPguRz8jHP3cvGfizsyc47V1iy1eXSPVomuGtg+Z0QSMm09FckK27G09R2zmpteQWY1j9Xn2/p/ifDRb8mXlbOY23b03bs5znpXqmlc7kp4nl8/H8zlZ5ef7N3XH1qsxq87KTaXqNzMIJZ7K9KyEwLveKQfNuQfEVPU5HqPQ16I1fleO6YWwGk2s19qkd/JBJb29rE0duJRtkkaQMruUzlVCt5j098fMtpc6ZfT3EED3VleESSpFgywyAHLqp+ZT7evsM+g0q7i3nfEOt3WowtaWNpcRCYbJbi5TkpGh+fap+JmIyOg8+nts7C2isrVE3BIbeMAsxwAEHVmP5qxqm4r4cS/gEMryxqHWTMRAbKZwDuBGMnPbyFS77FqbRA+oXcd+ymO0gVxZK3R5TIMNcsP6VK9FU9SDnpWyrMWPCDxyI51HUJAjBtjyoUbBztcBBlT2xWnpkSUpSuUftS6iVLrfR8tNMpSlbtCo978v3qRUe9+X70FZdXKRoXkZURRlmY4A+pNU1lxlYyvy47qNnJwBkrk+gJAB+1QuIYRPqFpby9YVjluCh+V2QqqZ9du4nFaC802KVQskaMoIIBHYqcgr5jB9KCXSsZxXqbxTkfqSWwwCkK24mft1L92wTntXyvEs0mjzXQYJPGrjeq9Mxvt3hXBxkdcEUGymlCqzHsoLH6AZNcdNvknijmjyUkUOmRg4YZGR5VRx212UkluLhChhf+RHEAoJToeYfjJH2Bz2rP6QL+PTYbiK4iEcUCusHKBDoiZIeQ/EGKjywKD0WlZfU9bllFpHaFY5LxObzGG4RoEDEhezN8QHXpXTRL24jujaXUizkx86KUIIyQG2urqOmQSOo9aDSUrB6dcajcQSypdRxiOScIOSrM/KkYBXPQKOm3IGfMmtVw5qJuLWCcgAyxqxA7ZI649s0FlUOXUkWdIDnmSK7qMdMRkBsny+YVW8TalKrwW9sVWe5ZgHYbgixrl32/1HqMD3qmtrW4j1S2FxcC4PInKNyxER1jyGC9D5YoNbZ6hHK0ixtuaF+XIMEbWwDt69+hHb1qVWXs9edF1KSZt6WkrCNcAYVYkYLkDr8RPU5PWq+e+1C3gW9mmjeP4GmtxGFCI5GdknzFl3efTpQbivxmwCT2HU/as5xDqM1rLHcFi9kcJOm0Zi3H4ZlIG4jJAIJPtX3oF1cTLLcyMUhkBNtDtUFVUdJXON25u+CcAeVBcaffRzxpLE2+OQbkbBGQfPBwa+L7UkieFHzunflx4GeoUt19BhTWZt+Ip/0y0lyJLu62RoWACl5CfiYLgYABOAPKouo2V1Hdaf4m5W4U3BwOUsZU8mTsV7rj160G8pWG4h4nPipLcXkNisIXc7oJHdmG7Cq3QKAR179at+CdcN1FJudJGhkMRkj6JJgAq4HlkEdKDZ23yiomuaLDdx8q4Uum5XwGK9UOVOVIPepdt8orrQKh3vcfSplQ73uPpXWPLjPhW2N/HNv5bbuW5jfoRhl7qcgfv2r4sdUimaRInDNC2yUYI2t6dR17eWaz9tOLW/vQxxHLEt2v1iUpLj9gf2qu4RhNvPC7/D462aWX2lR+Yf8A9JCP/LWtPPbaW2oRySSRo2XhKiQYPwlxkDJGD09Cak1keFA5s57gOsUlzJLMsjjKoMlYyw8wFUGqi04qeO4gQXy3qzSpC6+H5QXmHaHSRRhsEjoTSk3PQBdJzOVvXmBd5TPxbScBsd8ZGM11rCXun3L6vKIrswsbVXDCFH2pzSOVhuh+IFt3frjsKlcS8QtFNHa+KitiIw8txIgYkk4AjT5cnBJz2qUttjSsjwvxE0y3UZmjuGt1DJPGAocOrEbl7BgVPbpX1wob64itria5RUKqzRrEpMgI7yOcbCe+FAApRbWVMsux+tQ6mWXY/WucuGmHKTSlKzblcL61EsbRsWCuMMUYo2D3AYdV+oIPvXelBT6NwtZ2v/u9tDEe25UG8/Vz8R/erilKBUbUPk+4qTUbUPk+4qS6w+6FFqWpRW6GSeRY0HTcxwPoPU+wqt0zi+yuHEcNzG7noq9VJ9lDAZ+1ROLdPlM1tcxQrciDeHhJAJ5gADpu6Fhjz9a+bbiS3kmjjuLaW3mLfyTPEACw7COQZGfvWb2V2amlUllfyNqFzCWzFHFC6LgdC5fcc4yc7R3NRbLXGU6i8zbo7WT4BgDCrCrlcgdepPU571UppaV5/qVxqa2Ul6bqOM8vmCAQKwQHBADnqWwfPIq84pvXSGJxepZg/O7RrIzkqCFjU9M9z2qLtaSlY7gbiF55poHmFysao6TcowMdxIKshAHQjoR0r44dkv7pOYbpIo0mlUYhV3kWOUja2cKgwNvQZ6ZzSycabSlKVXJSlKBSlKCRY/OPv/irSqux+cff/FWld4vPq8oMekRLcPchf5zosTNk9VQkgbc4HUnrip1KVWaI1Ud/xfZQycuW5jVwcFck4PoxAIX71I4ru2itLiROjpG5U+hwcGuPDGkRQ2kUaKpDIpckA7yygszHzya8M8vNPK2gmV1DIwZWGVYHIIPmDX3WO4dtmSXUbSBzCkbo8LABhGZ0LMFDAggMOxHnXCDiC6m22SjlXyttuZNoKIiYzOgI2sXBG0Y7k+lSy24pWeub+WC/hjkctb3MZRMqo2yx9erAA/Gvl2yOlfFhq7vPeSlv+kthy1UAfE8a7pX3Yz0+XGcd6tltJSsFNd6i9k98LlIlMLTRwCFXAXYWXLnrv24PmPap2vcTNDb2g5kcct0oJmkHwIFjVncqMAnLAAdstUstr6VieF+JGa7Fs13Feo8bOsiII2RkIyjqvQgg5B79K+dNl1G6FyY7pIliuZ44/wCUrsRG+FRs4AUDpnBY5OTVstual1nOEdWN1ZwzsAGkXLAdsqxU49srmtHW+j5a6ZSlK3aFR735fvUiuc8e4Y7UGR4k0V5jFNA4jubcsYmYZQhxh45AOu04H0qGG1WQqpW0gXI3yKzSMQD1EakAAkeua2Xgvf8AFPBe/wCKDEPpd5Ddzy2yW0i3JVt0pYPGVXbjoMsvngEVwj4cuP0u5tW2GeZpiCDhDzZNwP8Abnvjrj3rfeC9/wAU8F7/AIoKu4hJhZB8xjKj6lMf5rH2uk6l4NLIrbRx8sRPMHZnCYwwCYwXx0znFeieC9/xTwXv+KDJaxoUg8NJZlBLaDYiyZ2PGVClCR1U9AQfav3RNNuGuWu7vlq+wRRRxEsEXduYsxxuYnHYeVazwXv+KeC9/wAUGX4a0qSG2kjkxvaSdxg5GJZGZevrgipHCdg9vZ28MmOZHGFbByMj0PnWg8F7/ingvf8AFBl+JtLmkeCe2Kc+3ZiqyZCOsgw6EjqD0GD7VDstPvHvobm5WBUSKVNkbFiu8oRkn5ydvkABgd81tPBe/wCKeC9/xQZGz4fYjUEmwEu5WZSpydrRImT6HKnpVdJo2oTRJaTm3FupUSTKWMkqRkYUIeiscDJzW/8ABe/4p4L3/FBltb0qS5mjjcAWSfHKM/FMw+SMjyjB6n1xX5oGmTW6y25Ie3GfCuWy6qw/0nHopPQ+larwXv8Aingvf8UGFj4Zm/TbWEMiXVrskQn4o98ZPQkddpBIz71+y2F/PcWkk6W8ccEpdkjdmbrGy7txwD3xtA8+/Stz4L3/ABTwXv8Aigxmo6RcR3MlxarBKs4XmxTZUhkGA8bgHGRgEEeVWugpcBWNysCMWyiQ5wq4HRifmbOev0q+8F7/AIp4L3/FB3tvlFda+IkwAPSvugVDve4+lTK4zwbj3xVie7nOLhheOOHZbloWgKhhvilycZimxv8AqRjoPeu/G2iyzwRi1KrNEx2ZOBteN42GfowP2rXeD9/xTwfv+K03wx6csvqvD/M042cbbDy0RW8sxlT19iVwfqaqLnSr+bwokjtYo7e4glZY2JJETdWHYKAP6epOe4xW/wDB+/4p4P3/ABTfCdOWQ1nTrpbwXVqsUhMPIkSRinQOXVlIB8zX5qukXHOS6gELTcsRTxSZ5b4OQY26lSCT38jWw8H7/ing/f8AFN0L05ZjTIbplm8RHbxB02xpFknOGyZGIAPcYx6GpXDFi8FpBDJjfHGqtg5GQOuD51e+D9/xTwfv+Km6DZKLUyy7H618+D9/xXaCLb55qTMU7wxmJdaUpXDUpSlApSlAqNqHyfcVJrlcRbhjOKSuM1LH6+l7uR7NoSACJIpsgNkjBVl6gjr+9Vsmm3l3JD4tYIYYZFm2xsZJHZPlG4gBFz1Pme1bn9P/ALvxT9P/ALvxXG2Xp6uLFanp13HeNc2ghkEsSxSJKxTaYySrqQDkYbtXxo/D0xjvku2Qm7YndGMDDRKhwpyRgjzPXFbj9P8A7vxT9P8A7vxTadXF4/rd/dfpzQNLZOhQRJJHIXknyQqLGg7MemTkjv0rVcQ6PO0lrcW6xSPbqymKYkKd6gFlODhhj81obTgy0icSRwQo47MsYBH09Ktf0/8Au/FTbKzq4+GM0HTboXktxdckcyFI1EROF2Ox29erdDnd079ulTOEtNe3gMcmNxlmfocjEkrMv4Naf9P/ALvxT9P/ALvxV2ynVxQaVO/T/wC78U/T/wC78UqU6mKDSp36f/d+Kfp/934pUnUxQaVO/T/7vxT9P/u/FKk6mLjY/OPv/irSokFntbOc/apddQx1JiZ7FKUquFfeW6yI8bjKOCrD1DDBrK2dpqdsggi8NcRoNsMkjMjqo+USKAQ2B06EVtDD705HvXlnSyYzhLN6PpMttDM2RPdzEyOT8Cs5GFUf7UUdPpVSnC08Sx3MbhtQDb5yxwkofG+E+igAbfTb71uuR705HvU6WXpOnLI/xDx4Ev1WZHjeDHVhLuG1V9Sckfc1YaNoaxWYtm67kZZT5s0ueY2fPJY1b3WmRybDIqvy2DpuGdrDsw9+td+R706WV8Gybt5VqV3cw6fJbGWyaFImhWQSFpZFClVjWMdpCMLnOB6HFafUdBkkgtHiKLc2qrsEgzG26MLJG4HUA47j0q6i4WtVk5q28IkzneEG7Prn1q05HvTpZJGnLM6Ol6ZQZobWGIA55ZLyMSOmDgBV/NduFdMeBbgSY/mXM0y4OfhlbK59D7VoOR705HvV6eTrZLPcEaXJbWUEEuOZGGDbTkdZGIwfoRWnrjyPeu1a6WM48u8MaKUpWrspSlApSlApSlApSlApSlApSlApSlApSlApSlApSlApSlApSlApSlApSlApSlApSlApSlApSlApSlApSlApSlApSlApSlApSlApSlApSlApSlApSlApSlApSlApSlApSlApSlApSlApSlApSlApSlApSlB/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265" y="914400"/>
            <a:ext cx="8686467" cy="1243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ctangle 4"/>
          <p:cNvSpPr/>
          <p:nvPr/>
        </p:nvSpPr>
        <p:spPr>
          <a:xfrm>
            <a:off x="488678" y="2590800"/>
            <a:ext cx="1183336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ATP</a:t>
            </a:r>
          </a:p>
          <a:p>
            <a:pPr algn="ctr"/>
            <a:endParaRPr lang="en-US" sz="2400" b="1" dirty="0" smtClean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  <a:p>
            <a:pPr algn="ctr"/>
            <a:r>
              <a:rPr lang="en-US" sz="2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ADP + P</a:t>
            </a:r>
            <a:endParaRPr lang="en-US" sz="24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6" name="AutoShape 5" descr="data:image/jpeg;base64,/9j/4AAQSkZJRgABAQAAAQABAAD/2wCEAAkGBxQTEhUUEhQVFBMUGRoWFBcXGCAXFxkgFBYYGxgWFBoeKCggGBsoGxceITEiJiktLi4zGCIzODMuNygtLiwBCgoKDg0OGxAQGywkICQ3LCwsLCwsLCwsLCwsLCwsLCwsNCw0LDQsLC0vLCwsLCwsLCwsLCwsLCwsLCwsLCwsLP/AABEIAFUCUgMBIgACEQEDEQH/xAAcAAEAAwEBAQEBAAAAAAAAAAAABAUGAwcCAQj/xABAEAACAQMCBAQFAgUDAgMJAAABAgMABBEFEgYTITEUQVFhIjJxgaEVkQcjQmKxM1LRJOFygsEWNERUY3WSorL/xAAaAQEBAQEBAQEAAAAAAAAAAAAAAQMCBAYF/8QAKBEBAAIBAwQBAwUBAAAAAAAAAAERAgMSMRMhQVEEFDJSFSJhYpEF/9oADAMBAAIRAxEAPwD3GlK+JpNozQfdKi+MHoaeMHoaCVSovjB6GnjB6GglUqL4wehp4wehoJVKi+MHoaeMHoaCVSovjB6GnjB6GglUqL4wehp4wehoJVKi+MHoaeMHoaCVSovjB6GnjB6GglUqL4wehp4wehoJVKi+MHoaeMHoaCVSvmN8jPrX1QKUrlNOFPaiTNOtKjeLHoaeLHoau2U3wk0qN4sehp4sehptk3wk0qN4sehp4sehptk3wk0qN4sehp4sehptk3wk0qN4sehrrDLupUrGUS6Ur4d8VyNyK8+p8nT05rKXURMpFKjeKFPFCs/rtH8l2yk0qN4oUF0KfXaP5G2Umlc0kzSeXaM16Mc4yi4SnSlQ/Hj0NPHj0NdXC7MvSZSofjx6Gnjx6GlwbMvSZSofjx6Gnjx6GlwbMvSZSofjx6Gnjx6GlwbMvSZSofjx6Gnjx6GlwbMvSZSofjx6Gnjx6GlwbMvSZSofjx6Gnjx6GlwbMvSZSo0N2GOMGpNVJiY5KUpRClcjNTnVxvx9ud0OtK5c6nOp1MfZuh1pXLnU51Opj7N0OtK5c6nOp1MfZuh1pXLnU51Opj7N0OtK5c6utdRlE8LExJSlKqlR735fvUio978v3oIBNY1uNpZi36dYyXsSEqZuasEbFe4iLA7+vTPapX8T75odLunUkNsCAjuOa6ofw1UulNq1vaQi3tbLkwxL/KaRzO4C5JBXEYdu/n1PnQbuC5/lLJKOUdgeRWOdnw5ZWPnjqM+1ZKPjia4y2n2Et1ECQJWkW3RsDry94Jbr07CqbjzigXWgPcQ7k5zJG65wykSDehPp8OPcH3r0TS7RIoY44wAiIqqB2wAO1BT8O8Tm4laCa2mtZ0TmFJMFSuQMo46N1YVE1TjQid7aytpL2eL/AFQrCOKPOOjysCM9ew9D6GtNeSbUdwMsqMR9hnH7gVjP4LwgaZHJ3kmklklY9WZhIy5Y+Zwo/egmadxqeelvfWsllNKcQlmEsUhzgKsqgAN7H29RWurFfxgtlbS5WPRoWSSNuxVg4GVPkcMR96u7jVJltIpYoGuJpFj/AJYYJ1dMlnY9FUedBdUrL6LxNM114W8tTbSsjSRMsgljkCY3AMACGGe2PL6Z1FApSlApSlApSlApSlApSlBY23yiutcrb5RXWgVDve4+lTKh3vcfSuseXGfCn13WYbSFpp22oOgwMsxPZUA7sfSqXR+IryaVA2myQ27n/VkmXeo2FgXhAyMnAxnpmqL+Icsr6npsMUazFebOI3bajMg+FnOD8u0ntmpV9xTqFi8bajBam1lcRmS2ZyYi/YyB+46eWP8A0PVs67NHrXESW9xaW7I7NeM6IVxheXsyXz1/rHb0q3kfAJ9AT+wrzv8AidJIuoaO0KLJIJJyis2xWOIOhbBx+1XNxqWq7GzYW+Npz/1fsf7KtpXZb8K68l9bJcxqyJIWAVsbhsYqc46dxVtXnv8ADC7eLQopI4mndTJtiQgMxa4Ze56ADOSfQGraw4puFuYre9s/D+IyIZElEqFlXcUfAG04/elkx3T+J+KYrPloVeWeY4hgjGZH9T6Ko9TVLLxtcwDmXumS29v/AFSpKs+zJxmRFAIFR9BXm6/fu/VreGKKLPksgDMV++R/5j61vJog6srAFWBVgexBGCD9qHaHzZ3SSoskbB43AZGHYhhkEVY2XY15x/BqQ+BkiySsFzLFGT1yo2sMe2WNej2XY1zlw6xisnxdmsbolwxub4FmIWVAoJJCjlKcKPIZ9K2N2KwsHOgubtvCzyLNIrI0ZjxhY1U53upHUelfFf8AXjOcs4j12/2Hu0+EvUrzF5Zph8uJ8ESFVG1FPxpjEnfpkjb75rhc8TPtnkig5kNvvDuZNmTGMsEXacgds5+gNJ7eWW6spuS6KguOYHK7k3Kqpu2sQc4yME++Kqr2Ca2tLyFoSyETuswZQm2UMfiBO7eMkYAwenWvydPCZjGJ7z2uL/tlfnmq7fzbVM4gviw0+UKSWmRwgIz8ULHaCcDz7nFWVnrcpleB4Qkwj5sa8zcjjO0ZcLlPiwD8JxnzqDNp8jR6dtQnlNE0nYbQISCTn3IHSpgsJP1FZtp5QtjGW6Y3GZW2479hntikT2jGfEZeZ9zUDv8Aw71C4mhzMFK7pMScws5KysNpTaAAAMA7jnA6DNau/wDk+4rM8C20sCNbyRMoR5GWXKlHDyllCgHcDhuuQO1aa/8Ak+4r7j4E3hLzz96ourhY0aSRgqICzMewCjJJrIx8azzjfY6dNcQ9cSvIsAfHnGGBLD7CuH8ZJiLGOLO1bi4ihc5xhTuY/b4K29vCqKqIAqqAqgdgFGAB9q9rXmaUvDnEfiXkikt5raeIKzpIBjD5wUYdGGQevtV7TFUGucRtFMLa3ge5uSu8oCESNc4DSuei5PYdziovHK21S9EEMszAlYY3lYDuRGpYge+BXHQdUW6t4rhFKrKu4BsZHU98dPKqjWbiZ9LvTcRCGTw9wCivzBgQvhg2BnP0qg4Fv9RXT7YRWcEkYjGxmudhYZPUrtOP3qpfdrhxAnjvBbW5gh5+7psxu249c5q3rzfRZp319jcxJDJ4HG1JOYMc5cHdgde/T2q91zjZILuG1SGR3lnjhdypSJRJjqr4w7YPyj0PUYpRGXtq6VH1C4aOJ3VGlZVJWNfmYjsq+5rMQ8V3Mc0Md7Z+HS5cRRSLKJQHfO1JAAME48s1FmaTuIuK0tpEgjje5upBuSCPvjr8TseiL07mqx+OJoCp1CwktIWIXnLIs6KW7czaAVHl51G4AHM1DVZ3/wBQT8hc9wkZIGPQHAP2rX69aLLbTRyY2PG4Oew+E9ft3+1Vz3numo4IBByCMgjsQexFftYX+H2urFokNxcsVSFWUnucI5VAo8yegAq30jWbyaSPfYmG3fOXeUc1QEYqWjA6ZIAxnI3e1R1GTV2Pzj7/AOKtKq7H5x9/8VaV3iw1eSlKVWaI1Z3iXitLV0hSN7i7lGY7eL5iOo3uT0RMjGT/AOhrRNXk2izXsuqanNaRQPIkgthLcuQkaxZGxVQFzkrk9QOgryRFzLGIb3hrVLqYyC7svB7QhT+cswfdu3fKBtK4H/5VD4k4yW3mFtBDJd3jLvEEfTav+6Vz0Rf37j1qLw5xVceMNhqEMcVyU5kTwkmGVRndt3fEpGOx9D26Zrv4VjmT6pcP1la7eIk9wsQG0fTr+KteZKS//byWBlGpWMllG5CrMJFniBPYSMgGz9q24NU3Glkk1hdRyAbTE56+RVdyt9QwB+1UPBesTDRLaZYXuJggRYwQGfbKY1JY9ANoDEnyqVcXBVw29Kyel8VXHio7a+tPDNOGMDpIJUYxruZCQAVYL1+1ayuZikopSlRH7UuolS630fLTTKUpW7QqPe/L96kVHvfl+9BmuLdFF5Zz22QDKuFJ7BlIZCfbcBWW03i25htlgmsLpr2NRGAibopCowr80fCqnoT969ApQYTSOBSdHayuCBLNulcjqEkZgy4x32lQDjv19a+dG4ourWJYNQsrlpIhsEtunOjlCj4W+HqpI9fx2G9pQZvh3XLi6lYvZyW9oE+FpsCR3JHTZnKrtz/yO1Z7RVuNHaS3NvNc2DO0lvJCOY8QbGY5E+Y/X/OenotKDzrXTcawUtkt5ray3q9xLOOW8gQ55UafN16HPTt++8vLuOCJpJGWOKNcsx6AAdP+2Kk1ScVcNR3yRpJJLHypBKpiIB3KCBncCOmc9qCu0C3kurr9QmVoo1jMVnE3RtrkFp5B/SzYAC+Q71rKzum8MPFKshv76YKSeXLKrRtkEfEAoJ757+VaKgUpSgUpSgUpSgUpSgUpSgsbb5RUXWtZhtI+bcPsj3KmdrN1c4UYUE9TUq2+UV5H/FMat4T/AKjwHI58W3lmXmZ5n8vduGMds/ig9hqHe9x9Kq+G/wBS3t4/wezHweHMhbOeu7eAMY9KtL3uPpXWPLjPhg+O9KnE9pf2sfOktCwkiBwzxyDDbM/1Dr0893tVVxPdS6vHHZwWtxFE0iPcy3EfKCIhyVQHqzZx29PuPSK/a7plEsNxvZyNqOjsiOyRyTb2VSVQEQ4LkdFzg9/StpdD4H/8Lf4Nda/KJbF/wpjMGkQicGEpzWcSDYVHNc5bdjAx1r70zdqN1FeYKWVtuNpkENO7rtM5BwVQDIUHqc5q74p0CO+t2t5WdEYqxMZAb4DkDqCMZHpVdacIujo36jqDhGVtjSrsbaQdrAIPhOMEelRb8q/iLS7i2vxqNnEZw8Yhu4AQHZQRiSPPQsMDp7e5wv8AjG4mQx2Vjd+IcbQ00fKiiJ6bmZujY79PStvX7VotRcFcPixs44M7nGWkb/c7nLEe2eg+laiy7H61DqZZdj9amXDrD7nV481xNqKq+LmvxGn6aIDJu+Pn527cH5ceecVlebxL/s0793/5rx6nxdLUm8obxlMN74QVSavw9bDfPMkjgYd1DSOp2gfEYVOHwB2Ck9OxrO83iX/Zp37v/wA05vEv+zTv3f8A5rOPgaMcQu+Wo0bWLS6ANtPFL7Kw3Dp5r3H3FWotRX8lcbmTx8m4W4n3DmeEJMe/PXb/AH57488+ea2vBEvEnw+H55iH/wA0P5ZHsZfiI/8ACan6fofibpf0NHFiueofJ9xULhw3nL/64W/N/wDoFyv33+f0qbqHyfcV6scMcIqDGf3QyHGnD4vrSSAnaxw0bf7XXqpPt5H2NUmn8X3EEYjvrK656DaXgj50cuP6lK/Lnvg/9ht6/aj0zHln+G9Yubl5GltXtrcBeTzSOa5OdxZQfgA6dPz5DN6fpc0+o6lsvJLYrJEGWNFLleSOWSzZwvzdAO+a9Dqg1zhSO4lEwlnt5wuwyQPsZl8lfIIIGfSqkwooLu4ks9VtJm8RNbRyRpIq4aUS2zMgKr/WM46Vefw+hZNNtVdWRljAZWBVgcnoQeoqfoOiRWkfLhB6sXdmJZ3Y93kY9SasaEQxa2r/AK+ZNj8vwW3ftOzdzQdu7tnHlUj+IPfTf/uNv/8AzLWsrL69wYLqUSPd3iBXWWNEkUJG6LhWjBUkHue/maEx2admABJIAHUk9AMeZrHxsdTuYpVGLC0k5sbn/wCIlTIVkHcRpk/F5nt0q1veGllsms5Z7h1fo0rMDMf5gfBbGMdNvbt0qDbcGsm3Go6htTGF5qbcL2XATt5UJtX39jcWF9LeW8LXNtdBfExRkc1HXOJIwfmHt7n2r51riG5vImt7G0uEaYFHmuE5KRKwwx+Lqxx06fntW9r8obXnnGGjeGsLC1hk2Kl1bo0hXcB855jLkBhzMHFS9RF3YS20jXj3UU0yW8sUqID/ADTgPEVAxg9cela3V9MiuYXhnXfHIMMO3uCD5EHrmqXS+DIopUlea5uWi/0RPJvWPIxlAAOuDjJyaJOPprbL5x9/8VaVV2Pzj7/4r71/xXJPguRz8jHP3cvGfizsyc47V1iy1eXSPVomuGtg+Z0QSMm09FckK27G09R2zmpteQWY1j9Xn2/p/ifDRb8mXlbOY23b03bs5znpXqmlc7kp4nl8/H8zlZ5ef7N3XH1qsxq87KTaXqNzMIJZ7K9KyEwLveKQfNuQfEVPU5HqPQ16I1fleO6YWwGk2s19qkd/JBJb29rE0duJRtkkaQMruUzlVCt5j098fMtpc6ZfT3EED3VleESSpFgywyAHLqp+ZT7evsM+g0q7i3nfEOt3WowtaWNpcRCYbJbi5TkpGh+fap+JmIyOg8+nts7C2isrVE3BIbeMAsxwAEHVmP5qxqm4r4cS/gEMryxqHWTMRAbKZwDuBGMnPbyFS77FqbRA+oXcd+ymO0gVxZK3R5TIMNcsP6VK9FU9SDnpWyrMWPCDxyI51HUJAjBtjyoUbBztcBBlT2xWnpkSUpSuUftS6iVLrfR8tNMpSlbtCo978v3qRUe9+X70FZdXKRoXkZURRlmY4A+pNU1lxlYyvy47qNnJwBkrk+gJAB+1QuIYRPqFpby9YVjluCh+V2QqqZ9du4nFaC802KVQskaMoIIBHYqcgr5jB9KCXSsZxXqbxTkfqSWwwCkK24mft1L92wTntXyvEs0mjzXQYJPGrjeq9Mxvt3hXBxkdcEUGymlCqzHsoLH6AZNcdNvknijmjyUkUOmRg4YZGR5VRx212UkluLhChhf+RHEAoJToeYfjJH2Bz2rP6QL+PTYbiK4iEcUCusHKBDoiZIeQ/EGKjywKD0WlZfU9bllFpHaFY5LxObzGG4RoEDEhezN8QHXpXTRL24jujaXUizkx86KUIIyQG2urqOmQSOo9aDSUrB6dcajcQSypdRxiOScIOSrM/KkYBXPQKOm3IGfMmtVw5qJuLWCcgAyxqxA7ZI649s0FlUOXUkWdIDnmSK7qMdMRkBsny+YVW8TalKrwW9sVWe5ZgHYbgixrl32/1HqMD3qmtrW4j1S2FxcC4PInKNyxER1jyGC9D5YoNbZ6hHK0ixtuaF+XIMEbWwDt69+hHb1qVWXs9edF1KSZt6WkrCNcAYVYkYLkDr8RPU5PWq+e+1C3gW9mmjeP4GmtxGFCI5GdknzFl3efTpQbivxmwCT2HU/as5xDqM1rLHcFi9kcJOm0Zi3H4ZlIG4jJAIJPtX3oF1cTLLcyMUhkBNtDtUFVUdJXON25u+CcAeVBcaffRzxpLE2+OQbkbBGQfPBwa+L7UkieFHzunflx4GeoUt19BhTWZt+Ip/0y0lyJLu62RoWACl5CfiYLgYABOAPKouo2V1Hdaf4m5W4U3BwOUsZU8mTsV7rj160G8pWG4h4nPipLcXkNisIXc7oJHdmG7Cq3QKAR179at+CdcN1FJudJGhkMRkj6JJgAq4HlkEdKDZ23yiomuaLDdx8q4Uum5XwGK9UOVOVIPepdt8orrQKh3vcfSplQ73uPpXWPLjPhW2N/HNv5bbuW5jfoRhl7qcgfv2r4sdUimaRInDNC2yUYI2t6dR17eWaz9tOLW/vQxxHLEt2v1iUpLj9gf2qu4RhNvPC7/D462aWX2lR+Yf8A9JCP/LWtPPbaW2oRySSRo2XhKiQYPwlxkDJGD09Cak1keFA5s57gOsUlzJLMsjjKoMlYyw8wFUGqi04qeO4gQXy3qzSpC6+H5QXmHaHSRRhsEjoTSk3PQBdJzOVvXmBd5TPxbScBsd8ZGM11rCXun3L6vKIrswsbVXDCFH2pzSOVhuh+IFt3frjsKlcS8QtFNHa+KitiIw8txIgYkk4AjT5cnBJz2qUttjSsjwvxE0y3UZmjuGt1DJPGAocOrEbl7BgVPbpX1wob64itria5RUKqzRrEpMgI7yOcbCe+FAApRbWVMsux+tQ6mWXY/WucuGmHKTSlKzblcL61EsbRsWCuMMUYo2D3AYdV+oIPvXelBT6NwtZ2v/u9tDEe25UG8/Vz8R/erilKBUbUPk+4qTUbUPk+4qS6w+6FFqWpRW6GSeRY0HTcxwPoPU+wqt0zi+yuHEcNzG7noq9VJ9lDAZ+1ROLdPlM1tcxQrciDeHhJAJ5gADpu6Fhjz9a+bbiS3kmjjuLaW3mLfyTPEACw7COQZGfvWb2V2amlUllfyNqFzCWzFHFC6LgdC5fcc4yc7R3NRbLXGU6i8zbo7WT4BgDCrCrlcgdepPU571UppaV5/qVxqa2Ul6bqOM8vmCAQKwQHBADnqWwfPIq84pvXSGJxepZg/O7RrIzkqCFjU9M9z2qLtaSlY7gbiF55poHmFysao6TcowMdxIKshAHQjoR0r44dkv7pOYbpIo0mlUYhV3kWOUja2cKgwNvQZ6ZzSycabSlKVXJSlKBSlKCRY/OPv/irSqux+cff/FWld4vPq8oMekRLcPchf5zosTNk9VQkgbc4HUnrip1KVWaI1Ud/xfZQycuW5jVwcFck4PoxAIX71I4ru2itLiROjpG5U+hwcGuPDGkRQ2kUaKpDIpckA7yygszHzya8M8vNPK2gmV1DIwZWGVYHIIPmDX3WO4dtmSXUbSBzCkbo8LABhGZ0LMFDAggMOxHnXCDiC6m22SjlXyttuZNoKIiYzOgI2sXBG0Y7k+lSy24pWeub+WC/hjkctb3MZRMqo2yx9erAA/Gvl2yOlfFhq7vPeSlv+kthy1UAfE8a7pX3Yz0+XGcd6tltJSsFNd6i9k98LlIlMLTRwCFXAXYWXLnrv24PmPap2vcTNDb2g5kcct0oJmkHwIFjVncqMAnLAAdstUstr6VieF+JGa7Fs13Feo8bOsiII2RkIyjqvQgg5B79K+dNl1G6FyY7pIliuZ44/wCUrsRG+FRs4AUDpnBY5OTVstual1nOEdWN1ZwzsAGkXLAdsqxU49srmtHW+j5a6ZSlK3aFR735fvUiuc8e4Y7UGR4k0V5jFNA4jubcsYmYZQhxh45AOu04H0qGG1WQqpW0gXI3yKzSMQD1EakAAkeua2Xgvf8AFPBe/wCKDEPpd5Ddzy2yW0i3JVt0pYPGVXbjoMsvngEVwj4cuP0u5tW2GeZpiCDhDzZNwP8Abnvjrj3rfeC9/wAU8F7/AIoKu4hJhZB8xjKj6lMf5rH2uk6l4NLIrbRx8sRPMHZnCYwwCYwXx0znFeieC9/xTwXv+KDJaxoUg8NJZlBLaDYiyZ2PGVClCR1U9AQfav3RNNuGuWu7vlq+wRRRxEsEXduYsxxuYnHYeVazwXv+KeC9/wAUGX4a0qSG2kjkxvaSdxg5GJZGZevrgipHCdg9vZ28MmOZHGFbByMj0PnWg8F7/ingvf8AFBl+JtLmkeCe2Kc+3ZiqyZCOsgw6EjqD0GD7VDstPvHvobm5WBUSKVNkbFiu8oRkn5ydvkABgd81tPBe/wCKeC9/xQZGz4fYjUEmwEu5WZSpydrRImT6HKnpVdJo2oTRJaTm3FupUSTKWMkqRkYUIeiscDJzW/8ABe/4p4L3/FBltb0qS5mjjcAWSfHKM/FMw+SMjyjB6n1xX5oGmTW6y25Ie3GfCuWy6qw/0nHopPQ+larwXv8Aingvf8UGFj4Zm/TbWEMiXVrskQn4o98ZPQkddpBIz71+y2F/PcWkk6W8ccEpdkjdmbrGy7txwD3xtA8+/Stz4L3/ABTwXv8Aigxmo6RcR3MlxarBKs4XmxTZUhkGA8bgHGRgEEeVWugpcBWNysCMWyiQ5wq4HRifmbOev0q+8F7/AIp4L3/FB3tvlFda+IkwAPSvugVDve4+lTK4zwbj3xVie7nOLhheOOHZbloWgKhhvilycZimxv8AqRjoPeu/G2iyzwRi1KrNEx2ZOBteN42GfowP2rXeD9/xTwfv+K03wx6csvqvD/M042cbbDy0RW8sxlT19iVwfqaqLnSr+bwokjtYo7e4glZY2JJETdWHYKAP6epOe4xW/wDB+/4p4P3/ABTfCdOWQ1nTrpbwXVqsUhMPIkSRinQOXVlIB8zX5qukXHOS6gELTcsRTxSZ5b4OQY26lSCT38jWw8H7/ing/f8AFN0L05ZjTIbplm8RHbxB02xpFknOGyZGIAPcYx6GpXDFi8FpBDJjfHGqtg5GQOuD51e+D9/xTwfv+Km6DZKLUyy7H618+D9/xXaCLb55qTMU7wxmJdaUpXDUpSlApSlAqNqHyfcVJrlcRbhjOKSuM1LH6+l7uR7NoSACJIpsgNkjBVl6gjr+9Vsmm3l3JD4tYIYYZFm2xsZJHZPlG4gBFz1Pme1bn9P/ALvxT9P/ALvxXG2Xp6uLFanp13HeNc2ghkEsSxSJKxTaYySrqQDkYbtXxo/D0xjvku2Qm7YndGMDDRKhwpyRgjzPXFbj9P8A7vxT9P8A7vxTadXF4/rd/dfpzQNLZOhQRJJHIXknyQqLGg7MemTkjv0rVcQ6PO0lrcW6xSPbqymKYkKd6gFlODhhj81obTgy0icSRwQo47MsYBH09Ktf0/8Au/FTbKzq4+GM0HTboXktxdckcyFI1EROF2Ox29erdDnd079ulTOEtNe3gMcmNxlmfocjEkrMv4Naf9P/ALvxT9P/ALvxV2ynVxQaVO/T/wC78U/T/wC78UqU6mKDSp36f/d+Kfp/934pUnUxQaVO/T/7vxT9P/u/FKk6mLjY/OPv/irSokFntbOc/apddQx1JiZ7FKUquFfeW6yI8bjKOCrD1DDBrK2dpqdsggi8NcRoNsMkjMjqo+USKAQ2B06EVtDD705HvXlnSyYzhLN6PpMttDM2RPdzEyOT8Cs5GFUf7UUdPpVSnC08Sx3MbhtQDb5yxwkofG+E+igAbfTb71uuR705HvU6WXpOnLI/xDx4Ev1WZHjeDHVhLuG1V9Sckfc1YaNoaxWYtm67kZZT5s0ueY2fPJY1b3WmRybDIqvy2DpuGdrDsw9+td+R706WV8Gybt5VqV3cw6fJbGWyaFImhWQSFpZFClVjWMdpCMLnOB6HFafUdBkkgtHiKLc2qrsEgzG26MLJG4HUA47j0q6i4WtVk5q28IkzneEG7Prn1q05HvTpZJGnLM6Ol6ZQZobWGIA55ZLyMSOmDgBV/NduFdMeBbgSY/mXM0y4OfhlbK59D7VoOR705HvV6eTrZLPcEaXJbWUEEuOZGGDbTkdZGIwfoRWnrjyPeu1a6WM48u8MaKUpWrspSlApSlApSlApSlApSlApSlApSlApSlApSlApSlApSlApSlApSlApSlApSlApSlApSlApSlApSlApSlApSlApSlApSlApSlApSlApSlApSlApSlApSlApSlApSlApSlApSlApSlApSlApSlApSlApSlB//9k=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116255" y="2590800"/>
            <a:ext cx="1124026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NADPH</a:t>
            </a:r>
          </a:p>
          <a:p>
            <a:pPr algn="ctr"/>
            <a:endParaRPr lang="en-US" sz="2400" b="1" dirty="0" smtClean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  <a:p>
            <a:pPr algn="ctr"/>
            <a:r>
              <a:rPr lang="en-US" sz="2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NADP+</a:t>
            </a:r>
            <a:endParaRPr lang="en-US" sz="24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9" name="Picture 2" descr="http://skyitoutrc.com/thylakoid.gif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386" t="56453" r="57360" b="17835"/>
          <a:stretch/>
        </p:blipFill>
        <p:spPr bwMode="auto">
          <a:xfrm>
            <a:off x="6135883" y="4191000"/>
            <a:ext cx="1557625" cy="18219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http://www.webdesign.org/img_articles/18049/19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0346" y="4207329"/>
            <a:ext cx="2057400" cy="2057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1672014" y="5112874"/>
            <a:ext cx="9187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Stroma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6360785" y="4832415"/>
            <a:ext cx="10886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Thylakoid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895600" y="2590800"/>
            <a:ext cx="1143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Light Reactions</a:t>
            </a:r>
            <a:endParaRPr lang="en-US" sz="1400" dirty="0"/>
          </a:p>
        </p:txBody>
      </p:sp>
      <p:sp>
        <p:nvSpPr>
          <p:cNvPr id="12" name="TextBox 11"/>
          <p:cNvSpPr txBox="1"/>
          <p:nvPr/>
        </p:nvSpPr>
        <p:spPr>
          <a:xfrm>
            <a:off x="4800600" y="2590800"/>
            <a:ext cx="990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Calvin Cycle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632974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Photosynthesis Equation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292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On the following pages you are going to find the equation for photosynthesis</a:t>
            </a:r>
          </a:p>
          <a:p>
            <a:r>
              <a:rPr lang="en-US" dirty="0" smtClean="0"/>
              <a:t>It is </a:t>
            </a:r>
            <a:r>
              <a:rPr lang="en-US" b="1" i="1" dirty="0" smtClean="0"/>
              <a:t>essential</a:t>
            </a:r>
            <a:r>
              <a:rPr lang="en-US" dirty="0" smtClean="0"/>
              <a:t> that you understand this equation</a:t>
            </a:r>
          </a:p>
          <a:p>
            <a:r>
              <a:rPr lang="en-US" dirty="0" smtClean="0"/>
              <a:t>The equation does not tell the full story however</a:t>
            </a:r>
          </a:p>
          <a:p>
            <a:r>
              <a:rPr lang="en-US" dirty="0" smtClean="0"/>
              <a:t>Different products and reactants are part of the basics of photosynthesis</a:t>
            </a:r>
          </a:p>
          <a:p>
            <a:r>
              <a:rPr lang="en-US" dirty="0" smtClean="0"/>
              <a:t>Cutout the elements of the equation and paste them on the chloroplast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5147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</TotalTime>
  <Words>68</Words>
  <Application>Microsoft Office PowerPoint</Application>
  <PresentationFormat>On-screen Show (4:3)</PresentationFormat>
  <Paragraphs>16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6" baseType="lpstr">
      <vt:lpstr>Arial</vt:lpstr>
      <vt:lpstr>Calibri</vt:lpstr>
      <vt:lpstr>Office Theme</vt:lpstr>
      <vt:lpstr>PowerPoint Presentation</vt:lpstr>
      <vt:lpstr>PowerPoint Presentation</vt:lpstr>
      <vt:lpstr>Photosynthesis Equation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Administrator</dc:creator>
  <cp:lastModifiedBy>Administrator</cp:lastModifiedBy>
  <cp:revision>4</cp:revision>
  <dcterms:created xsi:type="dcterms:W3CDTF">2013-10-04T10:41:07Z</dcterms:created>
  <dcterms:modified xsi:type="dcterms:W3CDTF">2017-10-25T17:11:02Z</dcterms:modified>
</cp:coreProperties>
</file>