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06FBA-1088-4733-9709-8EC5505E8421}" type="datetimeFigureOut">
              <a:rPr lang="en-US" smtClean="0"/>
              <a:t>11/7/2012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7598A-3CB6-40FB-A9A4-05C1EEEF7E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en.wikipedia.org/wiki/File:GLO1_Homo_sapiens_small_fast.gif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Enzymes and Buffers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Our bodies are highly complex </a:t>
            </a:r>
          </a:p>
          <a:p>
            <a:r>
              <a:rPr lang="en-US" dirty="0" smtClean="0"/>
              <a:t>There are trillions of interacting cells that are all using elements, compounds and solutions to interact</a:t>
            </a:r>
          </a:p>
          <a:p>
            <a:r>
              <a:rPr lang="en-US" dirty="0" smtClean="0"/>
              <a:t>This large number of interactions require your body to perform chemical reactions quickly </a:t>
            </a:r>
            <a:endParaRPr lang="en-US" dirty="0"/>
          </a:p>
        </p:txBody>
      </p:sp>
      <p:pic>
        <p:nvPicPr>
          <p:cNvPr id="13314" name="Picture 2" descr="http://www.healthyflesh.com/wp-content/uploads/2010/05/muscles-human-body-diagra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00200"/>
            <a:ext cx="3667125" cy="425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Your body has specific catalysts that it uses to speed up reactions</a:t>
            </a:r>
          </a:p>
          <a:p>
            <a:r>
              <a:rPr lang="en-US" b="1" dirty="0" smtClean="0"/>
              <a:t>Enzymes</a:t>
            </a:r>
            <a:r>
              <a:rPr lang="en-US" dirty="0" smtClean="0"/>
              <a:t> are protein catalysts that are found in organisms</a:t>
            </a:r>
          </a:p>
          <a:p>
            <a:r>
              <a:rPr lang="en-US" dirty="0" smtClean="0"/>
              <a:t>They help speed up chemical reactions by decreasing activation energy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2290" name="Picture 2" descr="http://upload.wikimedia.org/wikipedia/commons/a/ae/GLO1_Homo_sapiens_small_fast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3472961" cy="3009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Substrates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Enzymes are specific to a particular chemical reaction</a:t>
            </a:r>
          </a:p>
          <a:p>
            <a:r>
              <a:rPr lang="en-US" dirty="0" smtClean="0"/>
              <a:t>They are not interchangeable between reactions</a:t>
            </a:r>
          </a:p>
          <a:p>
            <a:r>
              <a:rPr lang="en-US" dirty="0" smtClean="0"/>
              <a:t>This is because they like a “lock and a key” only fit specific chemicals</a:t>
            </a:r>
          </a:p>
          <a:p>
            <a:endParaRPr lang="en-US" dirty="0"/>
          </a:p>
        </p:txBody>
      </p:sp>
      <p:pic>
        <p:nvPicPr>
          <p:cNvPr id="11266" name="Picture 2" descr="http://upload.wikimedia.org/wikibooks/en/b/b9/Lock-and-key_mo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438400"/>
            <a:ext cx="4038600" cy="2450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Substrates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Enzymes however don’t work by themselves to perform a reaction</a:t>
            </a:r>
          </a:p>
          <a:p>
            <a:r>
              <a:rPr lang="en-US" dirty="0" smtClean="0"/>
              <a:t>They work with the chemicals from the reaction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substrate</a:t>
            </a:r>
            <a:r>
              <a:rPr lang="en-US" dirty="0" smtClean="0"/>
              <a:t> is the chemicals in a reaction that are affected by the enzyme</a:t>
            </a:r>
            <a:endParaRPr lang="en-US" dirty="0"/>
          </a:p>
        </p:txBody>
      </p:sp>
      <p:pic>
        <p:nvPicPr>
          <p:cNvPr id="10242" name="Picture 2" descr="http://www.examstutor.com/biology/resources/studyroom/biochemistry_and_cells/enzymes/pictures/substrate_final.gif"/>
          <p:cNvPicPr>
            <a:picLocks noChangeAspect="1" noChangeArrowheads="1"/>
          </p:cNvPicPr>
          <p:nvPr/>
        </p:nvPicPr>
        <p:blipFill>
          <a:blip r:embed="rId2" cstate="print"/>
          <a:srcRect r="50933"/>
          <a:stretch>
            <a:fillRect/>
          </a:stretch>
        </p:blipFill>
        <p:spPr bwMode="auto">
          <a:xfrm>
            <a:off x="990600" y="609600"/>
            <a:ext cx="3200400" cy="5444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Since substrates and enzymes are very specific, they have to be kept in specific environments</a:t>
            </a:r>
          </a:p>
          <a:p>
            <a:r>
              <a:rPr lang="en-US" dirty="0" smtClean="0"/>
              <a:t>The environments have to have the correct pH, temperature, salinity, </a:t>
            </a:r>
            <a:r>
              <a:rPr lang="en-US" dirty="0" err="1" smtClean="0"/>
              <a:t>ect</a:t>
            </a:r>
            <a:endParaRPr lang="en-US" dirty="0" smtClean="0"/>
          </a:p>
          <a:p>
            <a:r>
              <a:rPr lang="en-US" dirty="0" smtClean="0"/>
              <a:t>Otherwise the lock and key of the enzymes will not work</a:t>
            </a:r>
          </a:p>
          <a:p>
            <a:endParaRPr lang="en-US" dirty="0"/>
          </a:p>
        </p:txBody>
      </p:sp>
      <p:pic>
        <p:nvPicPr>
          <p:cNvPr id="19458" name="Picture 2" descr="http://www.livingscience.co.uk/joomla/images/stories/Denatu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743200"/>
            <a:ext cx="442536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Buffers</a:t>
            </a:r>
            <a:r>
              <a:rPr lang="en-US" dirty="0" smtClean="0"/>
              <a:t> are chemicals that can be dissolved in solutions that help resist a change in pH</a:t>
            </a:r>
          </a:p>
          <a:p>
            <a:r>
              <a:rPr lang="en-US" dirty="0" smtClean="0"/>
              <a:t>These help cells keep the pH of their environment within a manageable range so substrates and enzymes can work correctly</a:t>
            </a:r>
            <a:endParaRPr lang="en-US" dirty="0"/>
          </a:p>
        </p:txBody>
      </p:sp>
      <p:pic>
        <p:nvPicPr>
          <p:cNvPr id="18434" name="Picture 2" descr="http://www.chemcollective.org/buffers/images/Pict3buff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3505200" cy="345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214</Words>
  <Application>Microsoft Office PowerPoint</Application>
  <PresentationFormat>On-screen Show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Enzymes and Buffers</vt:lpstr>
      <vt:lpstr>Enzymes</vt:lpstr>
      <vt:lpstr>Enzymes</vt:lpstr>
      <vt:lpstr>Substrates</vt:lpstr>
      <vt:lpstr>Substrates</vt:lpstr>
      <vt:lpstr>Buffers</vt:lpstr>
      <vt:lpstr>Buffers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 and Buffers</dc:title>
  <dc:creator>mowdij</dc:creator>
  <cp:lastModifiedBy>Administrator</cp:lastModifiedBy>
  <cp:revision>6</cp:revision>
  <dcterms:created xsi:type="dcterms:W3CDTF">2011-10-06T12:41:54Z</dcterms:created>
  <dcterms:modified xsi:type="dcterms:W3CDTF">2012-11-07T15:16:24Z</dcterms:modified>
</cp:coreProperties>
</file>