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4" r:id="rId5"/>
    <p:sldId id="265" r:id="rId6"/>
    <p:sldId id="259" r:id="rId7"/>
    <p:sldId id="271" r:id="rId8"/>
    <p:sldId id="261" r:id="rId9"/>
    <p:sldId id="262" r:id="rId10"/>
    <p:sldId id="263" r:id="rId11"/>
    <p:sldId id="266" r:id="rId12"/>
    <p:sldId id="267" r:id="rId13"/>
    <p:sldId id="268" r:id="rId14"/>
    <p:sldId id="270" r:id="rId15"/>
    <p:sldId id="272" r:id="rId1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6" autoAdjust="0"/>
    <p:restoredTop sz="94660"/>
  </p:normalViewPr>
  <p:slideViewPr>
    <p:cSldViewPr>
      <p:cViewPr varScale="1">
        <p:scale>
          <a:sx n="70" d="100"/>
          <a:sy n="70" d="100"/>
        </p:scale>
        <p:origin x="6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7BD73-C98C-42E8-99E5-3083E30AF1A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37ABDB-9496-4039-8382-29DD864CB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1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83953-4ED5-4F1E-BEBA-0DD5D59ED40C}" type="datetimeFigureOut">
              <a:rPr lang="en-US" smtClean="0"/>
              <a:t>3/13/2015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D2E68-316E-4ACC-8004-E795C7C29A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29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D2E68-316E-4ACC-8004-E795C7C29AE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534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96494-8E9C-446F-A5E6-EB9A58251C15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D9791-C87A-45FC-A27D-A075C46A8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FC2D3-39F0-4581-90A1-FAE33FC38F3E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BEB63-FC17-4789-9385-85D45D461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03D9-09D3-4A53-B307-2D7D4CEDB6CE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A9755-7ADE-4674-8EFC-856945FDA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538F-7E1F-4ADF-A251-3C6191D1D3E8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19D08-0B91-480B-B40D-5579C2745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51D58-7CC0-45A9-92A8-7809984A5E11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C16F3-48EC-45FD-A0B9-FE609DD48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65F9E-D712-4E31-8319-CAAD29CFEA00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5308E-818F-474D-9AC9-8FB589B2F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03D9-210D-40ED-A9C5-298C13CE5D68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9112F-B9A9-4256-9560-200C27502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C9633-9F62-4948-86E6-D3A83C27C8F8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2C06-F1F7-43FD-8EC7-CFF822283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BDB02-DBDB-4C9A-A46D-A0C317943BC0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5370F-ADF6-4577-9134-60AF497FE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5D2EE-12BB-49A6-BAD9-A3F550DE5ABF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52CB4-6373-4A0C-9711-0ED8F27BE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9ED5-381A-4803-8FC3-9E3F394ED373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0C1ED-E016-488A-A5FD-F6685F83A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2F05BA-F237-46FA-8944-331F839F171D}" type="datetimeFigureOut">
              <a:rPr lang="en-US"/>
              <a:pPr>
                <a:defRPr/>
              </a:pPr>
              <a:t>3/13/2015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DB61F5-921A-4DE8-A6A9-D0566EF42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3" r:id="rId2"/>
    <p:sldLayoutId id="2147483711" r:id="rId3"/>
    <p:sldLayoutId id="2147483704" r:id="rId4"/>
    <p:sldLayoutId id="2147483712" r:id="rId5"/>
    <p:sldLayoutId id="2147483705" r:id="rId6"/>
    <p:sldLayoutId id="2147483706" r:id="rId7"/>
    <p:sldLayoutId id="2147483713" r:id="rId8"/>
    <p:sldLayoutId id="2147483707" r:id="rId9"/>
    <p:sldLayoutId id="2147483708" r:id="rId10"/>
    <p:sldLayoutId id="21474837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34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yhnETtF64I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gfbQA-Krx9Q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Easter Island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 story of Interdependence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15363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When resources became scarce, it became harder to survive</a:t>
            </a:r>
          </a:p>
          <a:p>
            <a:pPr eaLnBrk="1" hangingPunct="1"/>
            <a:r>
              <a:rPr lang="en-US" smtClean="0"/>
              <a:t>The gap between the working class and the ruling class became larger</a:t>
            </a:r>
          </a:p>
          <a:p>
            <a:pPr eaLnBrk="1" hangingPunct="1"/>
            <a:r>
              <a:rPr lang="en-US" smtClean="0"/>
              <a:t>This created unrest</a:t>
            </a:r>
          </a:p>
        </p:txBody>
      </p:sp>
      <p:pic>
        <p:nvPicPr>
          <p:cNvPr id="15364" name="Picture 2" descr="http://t0.gstatic.com/images?q=tbn:ANd9GcT9l1t5vso7d0q6rBVvhab1fYdxGg6FtRq2PZN2BCq1lzdNB0w&amp;t=1&amp;usg=__t9GoCERaGvzG4StzeJ_gJ07MEGA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39719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Eventually the lower class revolted </a:t>
            </a:r>
          </a:p>
          <a:p>
            <a:pPr eaLnBrk="1" hangingPunct="1"/>
            <a:r>
              <a:rPr lang="en-US" smtClean="0"/>
              <a:t>Around 1600 the entire religious and upper class was killed </a:t>
            </a:r>
          </a:p>
          <a:p>
            <a:pPr eaLnBrk="1" hangingPunct="1"/>
            <a:r>
              <a:rPr lang="en-US" smtClean="0"/>
              <a:t>Still the situation became worse</a:t>
            </a:r>
          </a:p>
          <a:p>
            <a:pPr eaLnBrk="1" hangingPunct="1"/>
            <a:r>
              <a:rPr lang="en-US" smtClean="0"/>
              <a:t>Disease ran through the island killing many natives</a:t>
            </a:r>
          </a:p>
        </p:txBody>
      </p:sp>
      <p:pic>
        <p:nvPicPr>
          <p:cNvPr id="16388" name="Picture 2" descr="http://t1.gstatic.com/images?q=tbn:ANd9GcRRp45fNqztixSRCpRPsPLjJKlujfWacRvppXs8EdQVxkF7yYg&amp;t=1&amp;usg=__PoJvhDdwPH-ry7sdoKxRUcOfiQ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47888"/>
            <a:ext cx="4090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7411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When the island was “discovered” by the Dutch there were only a few thousand Polynesians</a:t>
            </a:r>
          </a:p>
          <a:p>
            <a:pPr eaLnBrk="1" hangingPunct="1"/>
            <a:r>
              <a:rPr lang="en-US" smtClean="0"/>
              <a:t>Since then, very little has naturally changed on Easter Island</a:t>
            </a:r>
          </a:p>
          <a:p>
            <a:pPr eaLnBrk="1" hangingPunct="1"/>
            <a:endParaRPr lang="en-US" smtClean="0"/>
          </a:p>
        </p:txBody>
      </p:sp>
      <p:pic>
        <p:nvPicPr>
          <p:cNvPr id="17412" name="Picture 2" descr="http://t1.gstatic.com/images?q=tbn:ANd9GcTEtYVz2zrSW8ff2P9kTzil2eQZb5tw8qe-e-CWNVU1GP61ukA&amp;t=1&amp;usg=__CLbkrz08BZM0OnFv-Sfl6vlEaf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075" y="1828800"/>
            <a:ext cx="40560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Scientists and Easter Island leaders have been trying to reforest the island</a:t>
            </a:r>
          </a:p>
          <a:p>
            <a:pPr eaLnBrk="1" hangingPunct="1"/>
            <a:r>
              <a:rPr lang="en-US" smtClean="0"/>
              <a:t>However it will be a long process because there is little sustainable soil and much runoff</a:t>
            </a:r>
          </a:p>
          <a:p>
            <a:pPr eaLnBrk="1" hangingPunct="1"/>
            <a:endParaRPr lang="en-US" smtClean="0"/>
          </a:p>
        </p:txBody>
      </p:sp>
      <p:pic>
        <p:nvPicPr>
          <p:cNvPr id="18436" name="Picture 2" descr="http://t3.gstatic.com/images?q=tbn:ANd9GcQwJ70F7KdckDiIWZ4rw6u4LcuedM4BSwjV4Ni_byqjEWa4Exo&amp;t=1&amp;usg=__3CLRMMarSxgrLuk01Z-gSqzQ-Lo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1713" y="1676400"/>
            <a:ext cx="3903662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Parallels?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www.youtube.com/watch?v=5yhnETtF64I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Easter Island</a:t>
            </a:r>
            <a:endParaRPr lang="en-US" dirty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does everybody know about Easter Island?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8195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Easter island is one of the most remote areas on earth</a:t>
            </a:r>
          </a:p>
          <a:p>
            <a:pPr eaLnBrk="1" hangingPunct="1"/>
            <a:r>
              <a:rPr lang="en-US" smtClean="0"/>
              <a:t>It is around 1200 miles from the nearest island and 2300 miles from South America</a:t>
            </a:r>
          </a:p>
          <a:p>
            <a:pPr eaLnBrk="1" hangingPunct="1"/>
            <a:r>
              <a:rPr lang="en-US" smtClean="0"/>
              <a:t>The island is around 65 miles</a:t>
            </a:r>
            <a:r>
              <a:rPr lang="en-US" baseline="30000" smtClean="0"/>
              <a:t>2</a:t>
            </a:r>
          </a:p>
        </p:txBody>
      </p:sp>
      <p:pic>
        <p:nvPicPr>
          <p:cNvPr id="8196" name="Picture 2" descr="http://www.janeresture.com/easter/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4070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600200"/>
            <a:ext cx="4038600" cy="4525963"/>
          </a:xfrm>
        </p:spPr>
        <p:txBody>
          <a:bodyPr rtlCol="0">
            <a:normAutofit fontScale="92500" lnSpcReduction="20000"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Legends and evidence say Easter Island was originally populated by Polynesians who arrived on the island around 1200 A.D.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Evidence shows that there were between 10 and 20 thousand settlers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There is evidence that the culture was sophisticated </a:t>
            </a:r>
            <a:endParaRPr lang="en-US" dirty="0"/>
          </a:p>
        </p:txBody>
      </p:sp>
      <p:sp>
        <p:nvSpPr>
          <p:cNvPr id="9220" name="AutoShape 2" descr="data:image/jpg;base64,/9j/4AAQSkZJRgABAQAAAQABAAD/2wBDAAkGBwgHBgkIBwgKCgkLDRYPDQwMDRsUFRAWIB0iIiAdHx8kKDQsJCYxJx8fLT0tMTU3Ojo6Iys/RD84QzQ5Ojf/2wBDAQoKCg0MDRoPDxo3JR8lNzc3Nzc3Nzc3Nzc3Nzc3Nzc3Nzc3Nzc3Nzc3Nzc3Nzc3Nzc3Nzc3Nzc3Nzc3Nzc3Nzf/wAARCACnAN4DASIAAhEBAxEB/8QAHAAAAQUBAQEAAAAAAAAAAAAAAgABAwQFBgcI/8QAPBAAAgEDAgQEAwYEBgEFAAAAAQIRAAMhBBIFMUFREyJhcQYygRSRobHB0QcjQvAWUmKC4fHCFSQ0Q3L/xAAaAQACAwEBAAAAAAAAAAAAAAAAAQIDBAUG/8QAIREAAgICAgIDAQAAAAAAAAAAAAECEQMhBDESQRMUIlH/2gAMAwEAAhEDEQA/AOz0OnNtv5isvua1PsNm4oYAFqm1WlkzERQW32QnTvWxzvaM/iloCxpHsvmAKnusFHKD3qRSGYGZFRawAKQOZ5VDbeyXS0Vb96FiRu71XDq1lw+SeVR6i584KE451z2q1V5AbSuR61ohCzPPJRsniS2gUYSRie9ZGt1ZuqQzMSTz7VQDndJJNOzbhmtCxpGeWVsBoGASaCiNNFWFT2DFNtqSmimIHbTRRxSigAIpQKOKaKAAIpoqSKaKAA2022jilFMAIpEUcUxFOwAim20cUoosCPbSIo4pRTAhZaiZKtEVGy5oA9S1WuTcUJg1QvaiHAJArneH/E+g4xdi1c2Xj/8AVdIVvp3+lW7zlhJPKuZjjFrR0ZyaNptWFYbXEDnUeq1627fiXGlehFYJ1DCDnnzqZrly7b2lQwOMVZ8aWyt5daG1HFVZW2rJPWsi629yx6makvWGtM25GAnBNRGtEIpLRlnJvTBpulPFPFTIAxSiiinimAEU0VJFKKAI4pRUkUooAjilFSRSigCMimipNtKKAIopRUkUJxQABFMRR0ooACKYijilFAEdKKOKaKlYgCKErUsU22mBw1u6yI28WbyKZhk/GQK1+G/F2t0ZVHi/ZUwbd4k+X0bLfn7VlW76oWe6g22xPi2x09sVDdZLiB1MMM7ln6YNeahOUXo70oJnp2i4tw3ivhtZutZdxm1c/QjB+/6VradRZIAMjqO9eRaO6+nRhL9CCjCD9D+VbGj+JNRpwoQm5BiO30/6rVDmPqZmlx13E7zjF9XhFHI5rLielULPHNNfI8e6LTH/ADcqv23S4m+26shyGXIrpYckJKoswZYTi9oUU8UQFKKuKQYpRRxSAoAGKtaDQXdde8O2CAObRIFQBfzrseBG3p+HpAALZMVVlm4R0XYYKctlD/DNrwypvMLkc+gPtWDq9Hc0tzbcjmQI6112s1bjcLaAv371iajh+q1Ba60EnkvWqsWSV/pluXGq/KMbbS2mtjS8D1movbPAcDqen31Z/wAL8QmCiAk48049Yq15sa7ZSsM36OeCmkUIrvdB8J6OzDapmvt25L/zU+t+GeHX0YW7IsXIw9skAfSYql8zHdFy4k6s85K1z/HONtpb50ulKeIoO9j0PYVu/Hei1fBOHupdVdioDo/MEx9K8r1WqbdAkHv1qvkcjVRLMHH3cjpLHxHqEuh70OjQCAPxFaem+ItOzMt5GG1oDdx3iuBBd87iv151ILt1YCXA3oayQzZIu7NMsMJej1Kzdt6i2HsurgiZU0e2vPuCcWfSaxDuKAkb1JkMJzXou3ty6V0uPmeSLs52fEsctEe2m21LtpttaCkiilFSbaW2mmB5YxvaR2Q3ChByG5EHr60ysTuZSoMQRMVvPwTUPbSzqja1SL8lydrqO3qKz9XwPU6a3da3ZZlAyoyR615qOWL0d1pofSu/hKjNZkjK9Y74pXWtbRKwJzyI9o/eqGluuoNstK9QZO31FGtq6CCoZdwmehp0Fl62LTg27Vw2p5rvlSenPIqfT6jWcPuxa1YB62gYmPes61eClTcmT1VoI7irdkWryBWLKvJSTuX60W4u0DSaOj4f8UjcLXELLo3VwvL3Hb2rpbbLcUNbYMrZBXIPqK8vV2t3TaKuMxsmQJ7Ve4fxXVcPcfZnbw/6rbCRPr+4rfh5rWpmPLxFLcD0ULTxWZwfjml4ltQzb1Df0HIY/wCk9fbBrYCV0YzjJWmYJQcXTI49OtbnDrj3AtkfOBCqOtZmntG5ft21+ZmAX3Jr0LQ6HSaBR4NpRcCwXjzH61n5GVRVUaOPjcnZBouGlFLXwC3YdKtJoraScZ70fjEtMwKY3Ca57m2dBRSJkRbY2qB9KfZDTQI/elO9sgxUCRI1wAcxQbt/OkQignn6VErENMY7UVYHjf8AGfWufiCxoLV1vDt6dHe2D5dxJho9q8yu6fYS0gnniu4/ivfNz431eB5bdtDB/wBE/rXFXTmDSbArTuyOdEikkGDg1LZtq7kzEA4irCDyqIie9FgQBfFcAgRNex/DnB7+u+G9Bq/FDXnsKWUqc4xn2z9a8fVWtXijyEPL2PWvp7htvRDhWjGgCnTeAnhlBAKbRH4VbiyODtFeXGpqmefXdO9i4UuLtigNuu243wx71hrli1u9zmj0PAdAyLqHtl5UeRjIk1v+1FK2YfqycqRwht4oSnau24zwezeS1b0WnRX3eZlWAB61grwjUXNbd01pV8S2JaDirYZ4yjZXPDKDo46ARTbnAHKQeQPOsq1xuyzhSpEmAZq4Ndb/AKoEmBOQa8g7R27sK7p7N7/5Gltsf8wEn76zddwa6E3aK8xkz4TsRn0P6VrDUKSIIz2pzfVTDGB3IqUcjQaOU1dqEC6pT4ijIcQR/uqheugA2rdxmWcg9/pzrurgtuvnto455Wa4Tjtg6fid62Btt3GFxRPRh+81rx5PLRFqitvUyNwmZmnS8RO1vxquUQEmQfShhWYbQFrQQNbS6u6t5SWMzgjFelfB/F9PxTw9FrroTXEwhcx431/zenWvJNr22DLJzWlb1TMogETyJ7+lWQySx9EJ44z7R9GaDhWnsXbbi2WIacmYNapZu9eR/A/8Qr+kvpouO6oNpGG0XbvzWj0M/wBS16rodfpNfp11GivpfsN8txDIJ5EVKWRzewjFRVInUZ61YtgGo9yDrUfjBSSDUCZfVVjNMxQAxVA32blTFm5zRQE5I3zNPPpVZXJORQ3r/hKzuYtoCzN2AyT9wP3UCPn7404jb4r8VcQ1dpdqG6VWOoTyAn3iubvGGwedXNRqF1ev1V7Yq+LdZwAcLLTVG55nqD7JE9m6EVjAk/1dRTNrkNwfdEc6gMlM4HX1qJUUsDggHl60gLn2jeoDKesNXv8A/Cm62s+CdIGcnwGuWR6AMSB9zCvnsOTkj6V7t/BdivwlcjCfbHx28tumhHoGwRBaQMRQXtqWwqwAOg6UL3F2zBqtev8Ak34j1qxKxOirrdWul8zFix+VV5tVbgljUWr9/U6m2Q14CB1q/pLFpbp1LtvuMIB6AelWDqlGEtkgekVb50qRDwbds8C8PTXEhltMDyAtg5oDpNM0TbBgQCpgin8RwdptgziQB+VSiIMogJPIHH5D8jXEZpKn2BLZDJfvCDIVjI9pqyp1AjZctPbmMkyRUysflIIxjt+9PLdiuOYHKnbAhV7tpwp2CTHlkSfurjNa9zW6m7dvPNwmCfQch9K7lU8MsS8ARAJmI/GuDYg3rmxfKWMffV3HdtkW2QvYdelTrZUoDHvTBxNWLHmUz8tabEkVnYqIDHIgTgV1Gi0em4jpN7WG0lto8PbdDh+hMHka5+6QB0PTFbfANt/Q3Ldwytu5ykgiR0IzVWV1G0CRk8W01zR6ttP4viBFBBiOY7fWuz/hx8Y3ODKOH6tBc0F2+PPu2tYJgFv9Q5EjpFZWs4Fbv3zeF9wjDkonAHcn8au8K4cmk0lzTunjIz7/AOao6gUlyYxiJo9wRluIty24e243IymQR05elY3xF8TcN+HvA/8AUmuL45OwW1DGBEk5HcVw/CuL63gunexoAiW2bftaTB7AHlPpWF8X6ji/H2097V6e0Lti2yAW87/NMge1Wx5MJA0e08I4jo+LaC1reH3he09ydrARkGCCO8irjEAV5j/Crjdvh3CdRoeKl9OTqDcsl0hYIE5HLImvQft2muBfC1NlyTA2uDNWKafsRZLQmedc38c2tVq/hnX2dCHe+UDBE5sAwLKO5IHKtprxMgmoHuZ+tWpEGz5wsSh/miCWmCPpFRMQxlRGc4q9xPUeNxDV31MC7ee4I7MxP6is/dC4Y5E86pfZYI6g5RBjlyoF3lvMBPtQqYY8/pV1IcB2UqWE+1JsKIbeCA/I8q98/hHpmtfB9pul3UXH+g2r/wCJrwrYDyGZ5V9DfASfYvgvhCHG7Ti4f95L/wDlTjsDobrQhB7VQkOSrZXtTanWA471XF5TyaDV8UVui8pAUKuAOQoXujFVxdMGAfeoGvLOTTUbDySPHlW4QQB5QcFYNGs8tq+5IMUytcttFy2Jb5SpJ/OjDSMj6zP/ADXAcvRdY5AJz5Aewxn1olCjEAR686C3cK3ChkzywIP61NIXuD1gmo+bFYpWPNtIHWJx/c155cI3PtON2K9AfzIwRgGIIk+3/dcHqdHqNOrPqLe1WaEaQQ0exrVxX3YN2VlYD5hI61YN266gAC2vT1quqFvlzRb2WQwiK3MVibcJMzHWt/4PZ2u31BHJW55wTXOhi6wOvOug+EJt6rUAhiPCBEe9VZdQYezrQgAPOO5igNosAbdwbiOlCboFwWysblJkz0ijWCD4YMR0P6Vz/KyfYakmNzeWOcZ+tID5jaaSDIFNcdUUszEQJljGKZWKicwRPzUNCpEgEEEDzc5joe1Cyybao7Btxk9RAqK4cWzundjPP0zUlrykAs7E9xgUINMtpxPX2ABb115QBhefL3/vnU2v+Jtdb4drGZ0LbPK/IriJ9+tY+p4rY0dseKd7zkLgxz/auf4pxu5rLfhC2LVsmTmSa0Ynl1TE4xMd+R9hUR9qid3tvKZWetGLm75hFbBEJJDQOtWrF1m8h6VXcSZHSjsrLjJBqTAvZeApgnE17zY4/wAPTh+msafUAJatoigjljA/CvCNEA1+ysyfEUfjXahFUwPl6jGTVEs3xPoHFs7k8Y0l2/4f2hJAJJnGI/eprHEtA19bR1dveRMzj7+XWuDCLMsfcnnThFgZIz1NR+/L+EfiPRbnGuGW1CHXWh6KZ/KqR43wi25/9zvJ7ITH4V5/du2lA/myO0iom1JUTbVe2WAmpLnT9IbxRfZXs3jcvsqoDtYgS394q14hVQJzOVGYrPsWnLKbiiQZzzI9atsGIIXyT1Ikelc9xBEpNpwVduY6riqN3VMl0rZtMyiCsCenKpSrsgDBPMYJ5Zobga1ZDlw+1h8inPQ0KKAe5rPDW3utsIHnjof0rG+JdSmo09nwz8rtHScVtXbiIAztAMwaw/iG4t23Za20qpIIE+/71dhSU0BgBypET9KTNmSJ96M2yykrmMkUG0xMYro0MkQHZMge1a3wq5PEWUgMCkZ6ZFY9sM+FH0rQ4J5eIL5tsqYPc4MfhVeRflgdoq7r28Oygc1BAEUNq+rybbgAHOBPSqYZmJUo5DRkERNSIACCqAB5mBEmua0houK4dAT4bgiADjH6CjUk5kgjoDiqq23LTJ7c+dSAPtIDKv1qIrBfTLd8MeZAp3Db0zS1l/7Po7lwPsjlnmc1INwtwSPbNY3xPd22tPbUbQ0vB69BUoQbkkMxL13zhgxdmySWJqC4xJMgHPeo/EJugEgYg0xIHMwK6aVAC5DMQ3PoPajABQRUc7SCRAzAHWpNJ5ty9qcuhLsB1jlQjdPl51ba1PPHaoWlA0YIpWB0PDeDXrV+1ev3kGwhwqSTPviugNz/ADGT2zVPTah7umt3TyZQSfWp1dCPMzDv2rnzcpPYWH8wIUkA0pmC55HFJiAebfdg1GxAXIkdRUKY7GZrYPyMT6ry++l4iqJgR2ohsMYA9jQsFmA/3U0wsgsP4gbduUSVAM1KqISABkkcl9KGcnaTB/pmAKfeFEkLP/6FQd2IfwlwsHcMjAxRMFUklZXnGajJkz4kMRiW5H76FXe3h594x99CsAmt2cMQnLAIFQ39PZ1CbDBAMwMZ96kNxHIXBHvTBSyHwiUjrtkU7foRSbguiYnybc8gOVVr/wAPo5m1dW2I/qBrZFskFQ4ZueRRojHBUH3FTWWa9gc7b+G74Pl1KSDMrNaHD+CnR3TcbUmSIG0T+YrUtoAmQYGcmiFsMD2noaUuRNqrAZbdtQAAZqRvnBzznNOigQVzHWjJPWqUySAzyUADvFMDAMMufWacoWwWWeckZijVTOW3A9AOdTJUiGTJJYdvT3rnPiUb9YFnlbEE+tdF4dxgZZUBPLbWfxLhP2t1Ykzt2xP5Vbikoytiejj7IJuHMxRkENBA+tbB4I9tDsYE9O7H2qnqNDfRTstOxPMbcHnyrassX0yJn3VMgiCOdNZc27m7oedWn0lwQxtPtkgbRnl/1+NVltuwwpnlEVYpJoC8wkSuRVe6ZweXU1LaN0WwCp8vORQPbY5iQelRTVg2dHwu6DoNOCrYSCKth5IBP4/81yukbUodlgXF7giQa0Bp9fql23A5TtAFZpY1d2Bti+qg/wA1KEayyGzetk9g1Yh4ZeU5st+FXtDoCTtv6UehZqhJRXsGzVVgyypkHrimK9j+X7Udu2ltQoVQOyij8gJkx9KosOymtkKxIAGBjcYqcQq4wenf3oQzZkAnq3KiGCPNHWKTsYkEKo2yYOPzpkkod7Y7iiUKSpK5nnPOkxEnaSCBny1GmIjUt4q+VQOmf+KOFDEs+DgCZiiBbqZHPAp8kfKYHp/fpT2AraFcFz2zRONuMg9D1AoVWzLAJvkcx0ozgDcTu5AkUugHW4DBIbvzFK3eWP6ljkCT3pLbVROxQ3P3pdSGRecmi0A6sSN2NvSncQoj7l60CnMkKB2otoJ5QQc4mnQydSu0MpmaLcsYALelVQWRSdyttxNSsGcTI74p0BPKMOTAjnmo3Km4YwenWo13GSXHr7UQzjmOkGlQwSoB8yhiOu3lT7VYRIxmmDMrmShJ5HnQBtxJhiZ+hxT2GxyijysTPvM/3ioDo9OW3eHb3eoFTqywfw9KE5JmCQct60W0KiFtJZKn+VbP+0UK6O0B5bVsf7RVvkea9s04UbW/ehSYqZWWztHlC8+QFMlvO3bntNSmFuQLigk5E04B3SxBPUxmP1odjpkZtAmNgx150vCJAA7VKWeMoBnmRmaYeIVYtzHqKNioZLbSBPKncpPQD3oCwUgQCf79KFriKxkiT600hpAIVRWMkxg46/tRb0cBlTERMxiaVKpAAj7rhKDy9Z6VPkt4agE8zu5f3mlSptBQEHd5QAeYHTApwG5FoJP9/nSpVFgMWJUKpKtPM9fxoxbD2yzNEHG0chmlSpJAgLTLs3hmAYmKdnAz0Y4xSpU0kNIYXdm5XGANwjnUpjmvXOc0qVJiaA8ZVYWzulYJjFGpLKrWmggDJHLn+1KlRGOwCtgABlE46mKWWM9Zj2pUqEtjXYFxwpACzuEzPWnBS4YLekfpNKlU6J0EQFBPUAn7qFW3Ayz5OQTSpVEitj7lJJBMEmMUzrbbysgLEYJ9KVKk9CBt24uFj80/cach9pKgL0IBnNKlTWxrsZnO4AySw5zQlm5E5A3ZzSpU6th7GuqyJPlA58pqsb6wAAaVKmkJn//Z"/>
          <p:cNvSpPr>
            <a:spLocks noChangeAspect="1" noChangeArrowheads="1"/>
          </p:cNvSpPr>
          <p:nvPr/>
        </p:nvSpPr>
        <p:spPr bwMode="auto">
          <a:xfrm>
            <a:off x="155575" y="-639763"/>
            <a:ext cx="1771650" cy="1333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9221" name="Picture 4" descr="http://t0.gstatic.com/images?q=tbn:ANd9GcSMNQQfsTjfp5wjm4k6-mau-C5atG_3wtYLRroJGcP9n0vgOMs&amp;t=1&amp;usg=__OIGw5kZsb4JhCWXnfyY2DRd5lE4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435133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The evidence from the island is that there was conifers, sandalwood, palm trees and a variety of plants</a:t>
            </a:r>
          </a:p>
          <a:p>
            <a:pPr eaLnBrk="1" hangingPunct="1"/>
            <a:r>
              <a:rPr lang="en-US" smtClean="0"/>
              <a:t>The island was a closed ecosystem that was sustainable</a:t>
            </a:r>
          </a:p>
        </p:txBody>
      </p:sp>
      <p:pic>
        <p:nvPicPr>
          <p:cNvPr id="10244" name="Picture 2" descr="http://t1.gstatic.com/images?q=tbn:ANd9GcS9KXYqpiiM_zaJFiyBdWiqeZtOz8oaISTT4qu5mxC-MHxXgco&amp;t=1&amp;usg=__gCFwxsADj_YFXagorYn_AgaVlz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066800"/>
            <a:ext cx="24955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http://t0.gstatic.com/images?q=tbn:ANd9GcRrmur-lNIklywGMmD4EumzlQI_9z0ZIxsIj_OOVVm6LfxWnOk&amp;t=1&amp;usg=__kYQdkd3XpCkYcpy7QI6t4S0cc3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429000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http://t3.gstatic.com/images?q=tbn:ANd9GcRbMxcRKsw_ihWkcIwe-Ll9_m85gBPsqygoQUOgf9LfUV3O2Ng&amp;t=1&amp;usg=__FiJgQurWtd2BM6fVSQ3lcI9uSWQ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465513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Beginning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4038600" cy="4718050"/>
          </a:xfrm>
        </p:spPr>
        <p:txBody>
          <a:bodyPr rtlCol="0">
            <a:normAutofit fontScale="92500" lnSpcReduction="10000"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next historical account was that on Easter Sunday 1722 three Dutch ships came across an uncharted island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The island was described as barren, scorched and withered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 small number of Polynesians were on the island</a:t>
            </a:r>
            <a:endParaRPr lang="en-US" dirty="0"/>
          </a:p>
        </p:txBody>
      </p:sp>
      <p:pic>
        <p:nvPicPr>
          <p:cNvPr id="11268" name="Picture 2" descr="http://t1.gstatic.com/images?q=tbn:ANd9GcS0qMTom2dFwJ6i0WaShwdvI3Ikc4gpB9HqAEDk8op6g6K5fjE&amp;t=1&amp;usg=__OvwW0rvT8bK34-keP1G0nifzFPY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362200"/>
            <a:ext cx="40195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Beginning</a:t>
            </a:r>
            <a:endParaRPr lang="en-US" dirty="0"/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dirty="0" smtClean="0"/>
              <a:t>What happened between 1200 A.D. and 1722 A.D.?</a:t>
            </a:r>
          </a:p>
          <a:p>
            <a:pPr eaLnBrk="1" hangingPunct="1"/>
            <a:r>
              <a:rPr lang="en-US" dirty="0" smtClean="0"/>
              <a:t>What caused lush forests to go to barren grass?</a:t>
            </a:r>
          </a:p>
          <a:p>
            <a:pPr eaLnBrk="1" hangingPunct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www.youtube.com/watch?v=gfbQA-Krx9Q</a:t>
            </a:r>
            <a:r>
              <a:rPr lang="en-US" dirty="0" smtClean="0"/>
              <a:t> </a:t>
            </a:r>
          </a:p>
        </p:txBody>
      </p:sp>
      <p:pic>
        <p:nvPicPr>
          <p:cNvPr id="12292" name="Picture 2" descr="http://t0.gstatic.com/images?q=tbn:ANd9GcRnlyaGdX4NnEM7FyLb-A1BLvpURArF06Jj2xd5OKETEP9dQhg&amp;t=1&amp;usg=__VqbjQyvfqfMR1k4s9CKf_UQC804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782" y="1295400"/>
            <a:ext cx="3436938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zicasso.com/sites/default/files/styles/original_scaled_down/public/headerimages/tour/Chile-Easter-Island-Two-Heads-LT-Head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44988"/>
            <a:ext cx="4399386" cy="182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13315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The trees had been cut down</a:t>
            </a:r>
          </a:p>
          <a:p>
            <a:pPr eaLnBrk="1" hangingPunct="1"/>
            <a:r>
              <a:rPr lang="en-US" smtClean="0"/>
              <a:t>This eroded the soils, leaving little support for plants</a:t>
            </a:r>
          </a:p>
          <a:p>
            <a:pPr eaLnBrk="1" hangingPunct="1"/>
            <a:r>
              <a:rPr lang="en-US" smtClean="0"/>
              <a:t>The soil had washed away</a:t>
            </a:r>
          </a:p>
          <a:p>
            <a:pPr eaLnBrk="1" hangingPunct="1"/>
            <a:r>
              <a:rPr lang="en-US" smtClean="0"/>
              <a:t>This destroyed much of the water supply for the island</a:t>
            </a:r>
          </a:p>
        </p:txBody>
      </p:sp>
      <p:pic>
        <p:nvPicPr>
          <p:cNvPr id="13316" name="Picture 2" descr="http://t2.gstatic.com/images?q=tbn:ANd9GcRvsCz69g6drGd2xy6h5PwJAAa9uy1lGdplDUXDrrlqsZI8wW0&amp;t=1&amp;usg=__bcgIbsDsKQcHjY_O8b3MYOfXHs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362200"/>
            <a:ext cx="41227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happened?</a:t>
            </a:r>
            <a:endParaRPr lang="en-US" dirty="0"/>
          </a:p>
        </p:txBody>
      </p:sp>
      <p:sp>
        <p:nvSpPr>
          <p:cNvPr id="14339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73225"/>
            <a:ext cx="4038600" cy="4718050"/>
          </a:xfrm>
        </p:spPr>
        <p:txBody>
          <a:bodyPr/>
          <a:lstStyle/>
          <a:p>
            <a:pPr eaLnBrk="1" hangingPunct="1"/>
            <a:r>
              <a:rPr lang="en-US" smtClean="0"/>
              <a:t>Easter Island became a harsher and harsher environment</a:t>
            </a:r>
          </a:p>
          <a:p>
            <a:pPr eaLnBrk="1" hangingPunct="1"/>
            <a:r>
              <a:rPr lang="en-US" smtClean="0"/>
              <a:t>The amount of resources to survive were dwindling</a:t>
            </a:r>
          </a:p>
          <a:p>
            <a:pPr eaLnBrk="1" hangingPunct="1"/>
            <a:r>
              <a:rPr lang="en-US" smtClean="0"/>
              <a:t>This created unrest in the social structure</a:t>
            </a:r>
          </a:p>
        </p:txBody>
      </p:sp>
      <p:pic>
        <p:nvPicPr>
          <p:cNvPr id="14340" name="Picture 2" descr="http://t3.gstatic.com/images?q=tbn:ANd9GcToMiiiqCBvb903pkEZbQ-suJdhWMf3M9Q1bYvM9fH5sfVfYqE&amp;t=1&amp;usg=__Nmd1mIQd-NYNS_8ObLE_g0nAXKE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9050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178</TotalTime>
  <Words>363</Words>
  <Application>Microsoft Office PowerPoint</Application>
  <PresentationFormat>On-screen Show (4:3)</PresentationFormat>
  <Paragraphs>51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Clarity</vt:lpstr>
      <vt:lpstr>Easter Island</vt:lpstr>
      <vt:lpstr>Easter Island</vt:lpstr>
      <vt:lpstr>Background</vt:lpstr>
      <vt:lpstr>Background</vt:lpstr>
      <vt:lpstr>Background</vt:lpstr>
      <vt:lpstr>Beginning</vt:lpstr>
      <vt:lpstr>Beginning</vt:lpstr>
      <vt:lpstr>What happened?</vt:lpstr>
      <vt:lpstr>What happened?</vt:lpstr>
      <vt:lpstr>What happened?</vt:lpstr>
      <vt:lpstr>Results</vt:lpstr>
      <vt:lpstr>Results</vt:lpstr>
      <vt:lpstr>Results</vt:lpstr>
      <vt:lpstr>Parallels? </vt:lpstr>
      <vt:lpstr>Video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Easter Island</dc:title>
  <dc:creator>Mike</dc:creator>
  <cp:lastModifiedBy>Owdij, Michael</cp:lastModifiedBy>
  <cp:revision>14</cp:revision>
  <dcterms:created xsi:type="dcterms:W3CDTF">2010-09-07T09:06:05Z</dcterms:created>
  <dcterms:modified xsi:type="dcterms:W3CDTF">2015-03-13T16:31:42Z</dcterms:modified>
</cp:coreProperties>
</file>