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3" autoAdjust="0"/>
    <p:restoredTop sz="94660"/>
  </p:normalViewPr>
  <p:slideViewPr>
    <p:cSldViewPr>
      <p:cViewPr varScale="1">
        <p:scale>
          <a:sx n="73" d="100"/>
          <a:sy n="73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550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4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5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42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10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86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3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2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9687B-CF72-4577-9131-02286E6F2E3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E8086-A2F9-4135-B58D-2EECC623C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6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History of Cell Biology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10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These discoveries led Rudolf Virchow to observe that all cells come from existing cells</a:t>
            </a:r>
          </a:p>
          <a:p>
            <a:r>
              <a:rPr lang="en-US" dirty="0" smtClean="0"/>
              <a:t>These discoveries helped shape “The Cell Theory”</a:t>
            </a:r>
            <a:endParaRPr lang="en-US" dirty="0"/>
          </a:p>
        </p:txBody>
      </p:sp>
      <p:pic>
        <p:nvPicPr>
          <p:cNvPr id="9218" name="Picture 2" descr="http://clendening.kumc.edu/dc/pc/virchow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048000" cy="406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45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</a:p>
          <a:p>
            <a:pPr lvl="1"/>
            <a:r>
              <a:rPr lang="en-US" dirty="0" smtClean="0"/>
              <a:t>All living thing are composed of one or more cells</a:t>
            </a:r>
          </a:p>
          <a:p>
            <a:pPr lvl="1"/>
            <a:r>
              <a:rPr lang="en-US" dirty="0" smtClean="0"/>
              <a:t>Cells are the basic units of structure and function in an organism</a:t>
            </a:r>
          </a:p>
          <a:p>
            <a:pPr lvl="1"/>
            <a:r>
              <a:rPr lang="en-US" dirty="0" smtClean="0"/>
              <a:t>Cells come from existing cells</a:t>
            </a:r>
            <a:endParaRPr lang="en-US" dirty="0"/>
          </a:p>
        </p:txBody>
      </p:sp>
      <p:pic>
        <p:nvPicPr>
          <p:cNvPr id="10242" name="Picture 2" descr="http://kenpitts.net/bio/cells/animal_cell_label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36" y="1295400"/>
            <a:ext cx="2579664" cy="193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tdunc1yr.umwblogs.org/files/2008/11/wood-with-white-rot-some-cells-intact-from-forestpathologycfansumned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824" y="2743200"/>
            <a:ext cx="1564514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cancerhelp.org.uk/prod_consump/groups/cr_common/@cah/@gen/documents/image/crukmig_1000img-123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14" y="4191000"/>
            <a:ext cx="197555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5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Discovery of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living things are made up of one or more cells</a:t>
            </a:r>
          </a:p>
          <a:p>
            <a:r>
              <a:rPr lang="en-US" dirty="0" smtClean="0"/>
              <a:t>A cell is the smallest unit that can carry on all the processes of life</a:t>
            </a:r>
          </a:p>
          <a:p>
            <a:r>
              <a:rPr lang="en-US" dirty="0" smtClean="0"/>
              <a:t>We did not always know about cells</a:t>
            </a:r>
            <a:endParaRPr lang="en-US" dirty="0"/>
          </a:p>
        </p:txBody>
      </p:sp>
      <p:pic>
        <p:nvPicPr>
          <p:cNvPr id="1026" name="Picture 2" descr="http://www.fi.edu/learn/heart/blood/images/large_white-ce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615126" cy="28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53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Discovery of Cells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Before cells, people believed in “humours” </a:t>
            </a:r>
          </a:p>
          <a:p>
            <a:r>
              <a:rPr lang="en-US" dirty="0" smtClean="0"/>
              <a:t>This was the idea that living things were made of elements</a:t>
            </a:r>
          </a:p>
          <a:p>
            <a:r>
              <a:rPr lang="en-US" dirty="0" smtClean="0"/>
              <a:t>Those were phlegm, blood, bile or black bile</a:t>
            </a:r>
          </a:p>
          <a:p>
            <a:r>
              <a:rPr lang="en-US" dirty="0" smtClean="0"/>
              <a:t>People had no way to see on a cellular level</a:t>
            </a:r>
          </a:p>
          <a:p>
            <a:endParaRPr lang="en-US" dirty="0"/>
          </a:p>
        </p:txBody>
      </p:sp>
      <p:pic>
        <p:nvPicPr>
          <p:cNvPr id="2050" name="Picture 2" descr="http://www.kheper.net/topics/typology/eysenck_ch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0609"/>
            <a:ext cx="4006992" cy="40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42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Hooke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1665, English scientist Robert Hooke looked at various items of nature </a:t>
            </a:r>
          </a:p>
          <a:p>
            <a:r>
              <a:rPr lang="en-US" dirty="0" smtClean="0"/>
              <a:t>He looked through his light microscope on the bark of a cork oak tree</a:t>
            </a:r>
          </a:p>
          <a:p>
            <a:r>
              <a:rPr lang="en-US" dirty="0" smtClean="0"/>
              <a:t>What he saw </a:t>
            </a:r>
            <a:r>
              <a:rPr lang="en-US" smtClean="0"/>
              <a:t>changed science</a:t>
            </a:r>
            <a:endParaRPr lang="en-US" dirty="0"/>
          </a:p>
        </p:txBody>
      </p:sp>
      <p:pic>
        <p:nvPicPr>
          <p:cNvPr id="3074" name="Picture 2" descr="http://kmoddl.library.cornell.edu/biographies/Hooke/Hoo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1295400"/>
            <a:ext cx="2133600" cy="268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arsmachina.com/images/hoo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267200"/>
            <a:ext cx="2212429" cy="218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8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Hooke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 saw a grouping of boxes that reminded him of cubical or cells where monks live</a:t>
            </a:r>
          </a:p>
          <a:p>
            <a:r>
              <a:rPr lang="en-US" dirty="0" smtClean="0"/>
              <a:t>The little boxes were dead plant cells</a:t>
            </a:r>
          </a:p>
          <a:p>
            <a:r>
              <a:rPr lang="en-US" dirty="0" smtClean="0"/>
              <a:t>He then went on to observe other specimens and determined that many things were made of cells</a:t>
            </a:r>
            <a:endParaRPr lang="en-US" dirty="0"/>
          </a:p>
        </p:txBody>
      </p:sp>
      <p:pic>
        <p:nvPicPr>
          <p:cNvPr id="4098" name="Picture 2" descr="http://t2.gstatic.com/images?q=tbn:8An6h4OfmsAS0M:http://askabiologist.asu.edu/research/buildingblocks/images/hookecorkS.jpg&amp;t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364787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34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Leeuwenhoek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first person to observe living cells was a Dutch trader named Anton van Leeuwenhoek</a:t>
            </a:r>
          </a:p>
          <a:p>
            <a:r>
              <a:rPr lang="en-US" dirty="0" smtClean="0"/>
              <a:t>In 1673 Leeuwenhoek  observed </a:t>
            </a:r>
            <a:r>
              <a:rPr lang="en-US" dirty="0" err="1" smtClean="0"/>
              <a:t>protists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www.hps.cam.ac.uk/whipple/explore/images/microscopes/39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7800"/>
            <a:ext cx="29718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30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Leeuwenhoek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Protists</a:t>
            </a:r>
            <a:r>
              <a:rPr lang="en-US" dirty="0" smtClean="0"/>
              <a:t> are very small microorganisms</a:t>
            </a:r>
          </a:p>
          <a:p>
            <a:r>
              <a:rPr lang="en-US" dirty="0" smtClean="0"/>
              <a:t>This was the first time that living organisms were seen</a:t>
            </a:r>
          </a:p>
          <a:p>
            <a:r>
              <a:rPr lang="en-US" dirty="0" smtClean="0"/>
              <a:t>It was also the first time that people started to realize that the world around them was made up of living organisms</a:t>
            </a:r>
            <a:endParaRPr lang="en-US" dirty="0"/>
          </a:p>
        </p:txBody>
      </p:sp>
      <p:pic>
        <p:nvPicPr>
          <p:cNvPr id="6146" name="Picture 2" descr="http://www.eoearth.org/files/120101_120200/120156/300px-Marine_protis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676400"/>
            <a:ext cx="378425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70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Even though there were Cells were recorded and observed by Hooke and Leeuwenhoek, scientists did not start to put the pieces together until much later</a:t>
            </a:r>
          </a:p>
          <a:p>
            <a:r>
              <a:rPr lang="en-US" dirty="0" smtClean="0"/>
              <a:t>Around 150 years later scientists started to believe that all things were made of cells</a:t>
            </a:r>
            <a:endParaRPr lang="en-US" dirty="0"/>
          </a:p>
        </p:txBody>
      </p:sp>
      <p:pic>
        <p:nvPicPr>
          <p:cNvPr id="7170" name="Picture 2" descr="http://www.mustreadstuff.com/wp-content/uploads/2009/10/Microscopic-Images-from-Inside-the-Human-Bod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7"/>
          <a:stretch/>
        </p:blipFill>
        <p:spPr bwMode="auto">
          <a:xfrm>
            <a:off x="4658439" y="2209801"/>
            <a:ext cx="4256959" cy="294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55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1838 German botanist Matthias Scheiden concluded that all plants were made of cells</a:t>
            </a:r>
          </a:p>
          <a:p>
            <a:r>
              <a:rPr lang="en-US" dirty="0" smtClean="0"/>
              <a:t>In 1839 German zoologist Theodor Schwann concluded the same thing for animals</a:t>
            </a:r>
            <a:endParaRPr lang="en-US" dirty="0"/>
          </a:p>
        </p:txBody>
      </p:sp>
      <p:pic>
        <p:nvPicPr>
          <p:cNvPr id="8194" name="Picture 2" descr="http://www.dezinerfolio.com/wp-content/uploads/2007/09/plan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60" y="1295400"/>
            <a:ext cx="1981200" cy="262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studentsoftheworld.info/sites/animals/img/17445_cute_baby_animals_T35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901" y="4114800"/>
            <a:ext cx="29718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78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351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History of Cell Biology</vt:lpstr>
      <vt:lpstr>The Discovery of Cells</vt:lpstr>
      <vt:lpstr>The Discovery of Cells</vt:lpstr>
      <vt:lpstr>Hooke</vt:lpstr>
      <vt:lpstr>Hooke</vt:lpstr>
      <vt:lpstr>Leeuwenhoek</vt:lpstr>
      <vt:lpstr>Leeuwenhoek</vt:lpstr>
      <vt:lpstr>The Cell Theory</vt:lpstr>
      <vt:lpstr>The Cell Theory</vt:lpstr>
      <vt:lpstr>The Cell Theory</vt:lpstr>
      <vt:lpstr>The Cell Theory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Cell Biology</dc:title>
  <dc:creator>Mike</dc:creator>
  <cp:lastModifiedBy>Administrator</cp:lastModifiedBy>
  <cp:revision>12</cp:revision>
  <dcterms:created xsi:type="dcterms:W3CDTF">2010-10-12T00:19:45Z</dcterms:created>
  <dcterms:modified xsi:type="dcterms:W3CDTF">2012-11-29T14:17:33Z</dcterms:modified>
</cp:coreProperties>
</file>