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CF4D2-04D3-4B81-9303-1D89E84BF5A8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614B4-1E42-43E0-96B7-D3EA8F292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21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9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91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4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1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8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7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6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60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8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09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F871-3B12-4FA1-883B-D875C36320C3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22608-1B75-4BDD-8001-D2566F20A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5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Dihybrid Crosses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2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Dihybrid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Sometimes there are traits in the genotype that are linked</a:t>
            </a:r>
          </a:p>
          <a:p>
            <a:r>
              <a:rPr lang="en-US" dirty="0" smtClean="0"/>
              <a:t>The traits that have two genes require a special punnett square</a:t>
            </a:r>
            <a:endParaRPr lang="en-US" dirty="0"/>
          </a:p>
        </p:txBody>
      </p:sp>
      <p:pic>
        <p:nvPicPr>
          <p:cNvPr id="5" name="Picture 2" descr="http://rushartsbiology.wikispaces.com/file/view/dihybrid_cross.gif/71241347/dihybrid_cro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667125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43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Dihybrid?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there are two genes we use a dihybrid cross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dihybrid cross </a:t>
            </a:r>
            <a:r>
              <a:rPr lang="en-US" dirty="0" smtClean="0"/>
              <a:t>is a special type of punnett square that lists all the genotypes from two linked genes</a:t>
            </a:r>
            <a:endParaRPr lang="en-US" dirty="0"/>
          </a:p>
        </p:txBody>
      </p:sp>
      <p:pic>
        <p:nvPicPr>
          <p:cNvPr id="8194" name="Picture 2" descr="http://www.personal.psu.edu/staff/d/r/drs18/bisciImages/dihybridCrossEye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017065" cy="3695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35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order to set up the dihybrid cross we need to figure out all of the possible genotypes</a:t>
            </a:r>
          </a:p>
          <a:p>
            <a:r>
              <a:rPr lang="en-US" dirty="0" smtClean="0"/>
              <a:t>Remember there are two genes</a:t>
            </a:r>
          </a:p>
          <a:p>
            <a:r>
              <a:rPr lang="en-US" dirty="0" smtClean="0"/>
              <a:t>We can have a dominant or recessive for each gene in the linked genes</a:t>
            </a:r>
            <a:endParaRPr lang="en-US" dirty="0"/>
          </a:p>
        </p:txBody>
      </p:sp>
      <p:pic>
        <p:nvPicPr>
          <p:cNvPr id="7170" name="Picture 2" descr="Upload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14600"/>
            <a:ext cx="3989204" cy="2600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09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hardest part of setting up your Dihybrid is setting up the alleles </a:t>
            </a:r>
          </a:p>
          <a:p>
            <a:r>
              <a:rPr lang="en-US" dirty="0" smtClean="0"/>
              <a:t>Each parent is giving a pair of linked genes</a:t>
            </a:r>
          </a:p>
          <a:p>
            <a:r>
              <a:rPr lang="en-US" dirty="0" smtClean="0"/>
              <a:t>That means they will be giving one (A or a) and one (B or b)</a:t>
            </a:r>
          </a:p>
          <a:p>
            <a:r>
              <a:rPr lang="en-US" dirty="0" smtClean="0"/>
              <a:t>We need to account for all of the possibilities for gene (A or a) and gene (B or b)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8956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600" dirty="0" smtClean="0"/>
              <a:t>AABB x </a:t>
            </a:r>
            <a:r>
              <a:rPr lang="en-US" sz="3600" dirty="0" err="1" smtClean="0"/>
              <a:t>aabb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you have all of the genotypes, you would list the father and the mother</a:t>
            </a:r>
          </a:p>
          <a:p>
            <a:r>
              <a:rPr lang="en-US" dirty="0" smtClean="0"/>
              <a:t>In order to make it easy, think about solving a “FOIL” method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4478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AaBb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45597"/>
              </p:ext>
            </p:extLst>
          </p:nvPr>
        </p:nvGraphicFramePr>
        <p:xfrm>
          <a:off x="228600" y="3733800"/>
          <a:ext cx="44196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5181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8309" y="2162327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AaBb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463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Now all we do is solve</a:t>
            </a:r>
          </a:p>
          <a:p>
            <a:r>
              <a:rPr lang="en-US" dirty="0" smtClean="0"/>
              <a:t>Each box should have a column and a row</a:t>
            </a:r>
          </a:p>
          <a:p>
            <a:r>
              <a:rPr lang="en-US" dirty="0" smtClean="0"/>
              <a:t>Each square should have two different alleles for each genotype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739965"/>
              </p:ext>
            </p:extLst>
          </p:nvPr>
        </p:nvGraphicFramePr>
        <p:xfrm>
          <a:off x="4572000" y="2438400"/>
          <a:ext cx="44196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5181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97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AABB homozygous gene is crossed with  </a:t>
            </a:r>
            <a:r>
              <a:rPr lang="en-US" dirty="0" err="1" smtClean="0"/>
              <a:t>aabb</a:t>
            </a:r>
            <a:r>
              <a:rPr lang="en-US" dirty="0" smtClean="0"/>
              <a:t> homozygous recessive </a:t>
            </a:r>
          </a:p>
          <a:p>
            <a:r>
              <a:rPr lang="en-US" dirty="0" smtClean="0"/>
              <a:t>What are the genetic outcomes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2133600"/>
          <a:ext cx="45720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8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AaBb heterozygous gene is crossed with a </a:t>
            </a:r>
            <a:r>
              <a:rPr lang="en-US" dirty="0" err="1" smtClean="0"/>
              <a:t>aabb</a:t>
            </a:r>
            <a:r>
              <a:rPr lang="en-US" dirty="0" smtClean="0"/>
              <a:t> homozygous recessive gene</a:t>
            </a:r>
          </a:p>
          <a:p>
            <a:r>
              <a:rPr lang="en-US" dirty="0" smtClean="0"/>
              <a:t>What are the possible genetic outcomes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2362200"/>
          <a:ext cx="43434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29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305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Dihybrid Crosses</vt:lpstr>
      <vt:lpstr>Why Dihybrid?</vt:lpstr>
      <vt:lpstr>Why Dihybrid?</vt:lpstr>
      <vt:lpstr>How To Set It Up</vt:lpstr>
      <vt:lpstr>How To Set It Up</vt:lpstr>
      <vt:lpstr>How To Set It Up</vt:lpstr>
      <vt:lpstr>Solving the Cross</vt:lpstr>
      <vt:lpstr>Practice</vt:lpstr>
      <vt:lpstr>Practice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Dihybrid Crosses</dc:title>
  <dc:creator>Mike</dc:creator>
  <cp:lastModifiedBy>Administrator</cp:lastModifiedBy>
  <cp:revision>18</cp:revision>
  <dcterms:created xsi:type="dcterms:W3CDTF">2011-03-29T09:30:25Z</dcterms:created>
  <dcterms:modified xsi:type="dcterms:W3CDTF">2013-02-25T13:25:02Z</dcterms:modified>
</cp:coreProperties>
</file>