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995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5093-8438-42FD-93A4-BD155515B073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5E67-DF68-4402-A8A6-15198B730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795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5093-8438-42FD-93A4-BD155515B073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5E67-DF68-4402-A8A6-15198B730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3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5093-8438-42FD-93A4-BD155515B073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5E67-DF68-4402-A8A6-15198B730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49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5093-8438-42FD-93A4-BD155515B073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5E67-DF68-4402-A8A6-15198B730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37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5093-8438-42FD-93A4-BD155515B073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5E67-DF68-4402-A8A6-15198B730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637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5093-8438-42FD-93A4-BD155515B073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5E67-DF68-4402-A8A6-15198B730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973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5093-8438-42FD-93A4-BD155515B073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5E67-DF68-4402-A8A6-15198B730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857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5093-8438-42FD-93A4-BD155515B073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5E67-DF68-4402-A8A6-15198B730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380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5093-8438-42FD-93A4-BD155515B073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5E67-DF68-4402-A8A6-15198B730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8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5093-8438-42FD-93A4-BD155515B073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5E67-DF68-4402-A8A6-15198B730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628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5093-8438-42FD-93A4-BD155515B073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5E67-DF68-4402-A8A6-15198B730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96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A5093-8438-42FD-93A4-BD155515B073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B5E67-DF68-4402-A8A6-15198B730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089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Terminator 4"/>
          <p:cNvSpPr/>
          <p:nvPr/>
        </p:nvSpPr>
        <p:spPr>
          <a:xfrm>
            <a:off x="762000" y="1905000"/>
            <a:ext cx="7543800" cy="403860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669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718782" y="762000"/>
            <a:ext cx="0" cy="19050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210101" y="762000"/>
            <a:ext cx="0" cy="19050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752600" y="762000"/>
            <a:ext cx="0" cy="19050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286000" y="762000"/>
            <a:ext cx="0" cy="19050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708826" y="3086100"/>
            <a:ext cx="832513" cy="1295400"/>
            <a:chOff x="3657600" y="762000"/>
            <a:chExt cx="1670713" cy="2528816"/>
          </a:xfrm>
        </p:grpSpPr>
        <p:cxnSp>
          <p:nvCxnSpPr>
            <p:cNvPr id="10" name="Elbow Connector 9"/>
            <p:cNvCxnSpPr/>
            <p:nvPr/>
          </p:nvCxnSpPr>
          <p:spPr>
            <a:xfrm rot="16200000" flipH="1">
              <a:off x="3429000" y="990600"/>
              <a:ext cx="1295400" cy="838200"/>
            </a:xfrm>
            <a:prstGeom prst="bentConnector3">
              <a:avLst/>
            </a:prstGeom>
            <a:ln w="571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Elbow Connector 10"/>
            <p:cNvCxnSpPr/>
            <p:nvPr/>
          </p:nvCxnSpPr>
          <p:spPr>
            <a:xfrm rot="16200000" flipH="1">
              <a:off x="4261513" y="2224016"/>
              <a:ext cx="1295400" cy="838200"/>
            </a:xfrm>
            <a:prstGeom prst="bentConnector3">
              <a:avLst/>
            </a:prstGeom>
            <a:ln w="571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3452572" y="3687216"/>
            <a:ext cx="3059375" cy="2992274"/>
            <a:chOff x="5299310" y="3408526"/>
            <a:chExt cx="3059375" cy="2992274"/>
          </a:xfrm>
        </p:grpSpPr>
        <p:sp>
          <p:nvSpPr>
            <p:cNvPr id="13" name="Circular Arrow 12"/>
            <p:cNvSpPr/>
            <p:nvPr/>
          </p:nvSpPr>
          <p:spPr>
            <a:xfrm>
              <a:off x="5299310" y="3408526"/>
              <a:ext cx="2971800" cy="2667000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Circular Arrow 13"/>
            <p:cNvSpPr/>
            <p:nvPr/>
          </p:nvSpPr>
          <p:spPr>
            <a:xfrm rot="10800000">
              <a:off x="5386885" y="3733800"/>
              <a:ext cx="2971800" cy="2667000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026" name="Picture 2" descr="http://skyitoutrc.com/thylakoid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6" t="56453" r="57360" b="17835"/>
          <a:stretch/>
        </p:blipFill>
        <p:spPr bwMode="auto">
          <a:xfrm>
            <a:off x="1189628" y="4578825"/>
            <a:ext cx="1557625" cy="182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Sun 15"/>
          <p:cNvSpPr/>
          <p:nvPr/>
        </p:nvSpPr>
        <p:spPr>
          <a:xfrm>
            <a:off x="2747253" y="2207765"/>
            <a:ext cx="1676400" cy="1654486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xplosion 1 16"/>
          <p:cNvSpPr/>
          <p:nvPr/>
        </p:nvSpPr>
        <p:spPr>
          <a:xfrm>
            <a:off x="3356778" y="762000"/>
            <a:ext cx="823408" cy="723900"/>
          </a:xfrm>
          <a:prstGeom prst="irregularSeal1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356778" y="1714500"/>
            <a:ext cx="1215222" cy="266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ame 19"/>
          <p:cNvSpPr/>
          <p:nvPr/>
        </p:nvSpPr>
        <p:spPr>
          <a:xfrm>
            <a:off x="5254382" y="914400"/>
            <a:ext cx="613018" cy="3714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Frame 21"/>
          <p:cNvSpPr/>
          <p:nvPr/>
        </p:nvSpPr>
        <p:spPr>
          <a:xfrm>
            <a:off x="5254382" y="1666164"/>
            <a:ext cx="841618" cy="28575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Plus 20"/>
          <p:cNvSpPr/>
          <p:nvPr/>
        </p:nvSpPr>
        <p:spPr>
          <a:xfrm>
            <a:off x="5869969" y="973113"/>
            <a:ext cx="328108" cy="1714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lus 23"/>
          <p:cNvSpPr/>
          <p:nvPr/>
        </p:nvSpPr>
        <p:spPr>
          <a:xfrm>
            <a:off x="6106797" y="1762125"/>
            <a:ext cx="328108" cy="1714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198047" y="895562"/>
            <a:ext cx="378152" cy="3265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Bent Arrow 26"/>
          <p:cNvSpPr/>
          <p:nvPr/>
        </p:nvSpPr>
        <p:spPr>
          <a:xfrm>
            <a:off x="6244597" y="2821860"/>
            <a:ext cx="595660" cy="52848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Bent Arrow 29"/>
          <p:cNvSpPr/>
          <p:nvPr/>
        </p:nvSpPr>
        <p:spPr>
          <a:xfrm>
            <a:off x="5781523" y="2322226"/>
            <a:ext cx="1058734" cy="72534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Bent Arrow 31"/>
          <p:cNvSpPr/>
          <p:nvPr/>
        </p:nvSpPr>
        <p:spPr>
          <a:xfrm rot="10800000">
            <a:off x="7678317" y="914400"/>
            <a:ext cx="595660" cy="52848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Bent Arrow 32"/>
          <p:cNvSpPr/>
          <p:nvPr/>
        </p:nvSpPr>
        <p:spPr>
          <a:xfrm rot="10800000">
            <a:off x="7657860" y="1178640"/>
            <a:ext cx="1058734" cy="72534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Left Arrow 27"/>
          <p:cNvSpPr/>
          <p:nvPr/>
        </p:nvSpPr>
        <p:spPr>
          <a:xfrm rot="10800000">
            <a:off x="7044724" y="2378521"/>
            <a:ext cx="685800" cy="33206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Left Arrow 34"/>
          <p:cNvSpPr/>
          <p:nvPr/>
        </p:nvSpPr>
        <p:spPr>
          <a:xfrm rot="10800000">
            <a:off x="7044724" y="2865276"/>
            <a:ext cx="513044" cy="2644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eft Arrow 35"/>
          <p:cNvSpPr/>
          <p:nvPr/>
        </p:nvSpPr>
        <p:spPr>
          <a:xfrm>
            <a:off x="6831132" y="1541314"/>
            <a:ext cx="685800" cy="33206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 Arrow 36"/>
          <p:cNvSpPr/>
          <p:nvPr/>
        </p:nvSpPr>
        <p:spPr>
          <a:xfrm>
            <a:off x="6996352" y="1178641"/>
            <a:ext cx="513044" cy="2644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8046764" y="5487274"/>
            <a:ext cx="853928" cy="75088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8046450" y="4205697"/>
            <a:ext cx="853928" cy="75088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Hexagon 37"/>
          <p:cNvSpPr/>
          <p:nvPr/>
        </p:nvSpPr>
        <p:spPr>
          <a:xfrm>
            <a:off x="6840257" y="4166723"/>
            <a:ext cx="951681" cy="789863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6892660" y="5514274"/>
            <a:ext cx="853928" cy="75088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08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0960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Sunlight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Oxygen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Carbon Dioxide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Water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NADPH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ATP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Light Reactions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Calvin Cycle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Sun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ADP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+ P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NADP+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Thylakoid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Granum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Stroma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Sugar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Chloroplast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22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Administrator</cp:lastModifiedBy>
  <cp:revision>5</cp:revision>
  <cp:lastPrinted>2013-01-11T11:45:54Z</cp:lastPrinted>
  <dcterms:created xsi:type="dcterms:W3CDTF">2010-11-19T10:52:38Z</dcterms:created>
  <dcterms:modified xsi:type="dcterms:W3CDTF">2013-01-11T11:45:57Z</dcterms:modified>
</cp:coreProperties>
</file>