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69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136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105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020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39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131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296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8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35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74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07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8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892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147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56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018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781CCDD-2E1C-4C3A-AC46-177F2B3AE94D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8A56E3-4F30-46C5-A0D3-907EFD7DD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64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Activity: Cut This Tension With A Knife…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*Since we are talking about muscles, don’t actually cut anything with a knife!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154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pair of people in this room will be demonstrating a different type of contraction through some sort of exercise we can all try. Remember there are eccentric, concentric and isometric contractions.</a:t>
            </a:r>
          </a:p>
          <a:p>
            <a:r>
              <a:rPr lang="en-US" dirty="0" smtClean="0"/>
              <a:t>However, you will not know which type of contraction you will be demonstrating to the class.</a:t>
            </a:r>
          </a:p>
          <a:p>
            <a:r>
              <a:rPr lang="en-US" dirty="0" smtClean="0"/>
              <a:t>I would prepare several examples for all three, because I do not what any doubles!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73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50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</TotalTime>
  <Words>98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Garamond</vt:lpstr>
      <vt:lpstr>Organic</vt:lpstr>
      <vt:lpstr>Activity: Cut This Tension With A Knife…</vt:lpstr>
      <vt:lpstr>Activity</vt:lpstr>
      <vt:lpstr>Examples!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Activity: Cut This Tension With A Knife…</dc:title>
  <dc:creator>Owdij, Michael</dc:creator>
  <cp:lastModifiedBy>Owdij, Michael</cp:lastModifiedBy>
  <cp:revision>2</cp:revision>
  <dcterms:created xsi:type="dcterms:W3CDTF">2015-01-08T13:15:36Z</dcterms:created>
  <dcterms:modified xsi:type="dcterms:W3CDTF">2015-01-08T13:19:03Z</dcterms:modified>
</cp:coreProperties>
</file>