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78" r:id="rId12"/>
    <p:sldId id="269" r:id="rId13"/>
    <p:sldId id="279" r:id="rId14"/>
    <p:sldId id="280" r:id="rId15"/>
    <p:sldId id="271" r:id="rId16"/>
    <p:sldId id="272" r:id="rId17"/>
    <p:sldId id="274" r:id="rId18"/>
    <p:sldId id="281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88" autoAdjust="0"/>
    <p:restoredTop sz="94660"/>
  </p:normalViewPr>
  <p:slideViewPr>
    <p:cSldViewPr>
      <p:cViewPr varScale="1">
        <p:scale>
          <a:sx n="96" d="100"/>
          <a:sy n="96" d="100"/>
        </p:scale>
        <p:origin x="98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D6B2C-2F51-45A7-B3D1-91AE0FA12102}" type="datetimeFigureOut">
              <a:rPr lang="en-US" smtClean="0"/>
              <a:pPr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48403-0C4D-47F4-A701-473A28E218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vanderkrogt.net/elements/images/sodium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hyperlink" Target="http://www.google.com/imgres?imgurl=http://www.amazingrust.com/experiments/how_to/Images/Chlorine_gas.jpg&amp;imgrefurl=http://www.amazingrust.com/experiments/how_to/Cl2.html&amp;usg=__l7szCZjuUIBYiWCL0nf9EV6Z5pA=&amp;h=1078&amp;w=1000&amp;sz=61&amp;hl=en&amp;start=1&amp;sig2=yi3LLoepDbjvdZU8swP57g&amp;zoom=1&amp;um=1&amp;itbs=1&amp;tbnid=bhTIkc5GaiID4M:&amp;tbnh=150&amp;tbnw=139&amp;prev=/images?q=chlorine+gas&amp;um=1&amp;hl=en&amp;tbs=isch:1&amp;ei=jjCaTO_YB4P78Aa7tsn-D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D85OUkEKKw" TargetMode="External"/><Relationship Id="rId2" Type="http://schemas.openxmlformats.org/officeDocument/2006/relationships/hyperlink" Target="https://www.youtube.com/watch?v=vmir6SxYNII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chemistry.co.uk/images/nacl.pn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Compounds and Bonding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7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three main kind of bonds that we will be learning about in this class</a:t>
            </a:r>
          </a:p>
          <a:p>
            <a:pPr lvl="1"/>
            <a:r>
              <a:rPr lang="en-US" dirty="0" smtClean="0"/>
              <a:t>Covalent Bonds</a:t>
            </a:r>
          </a:p>
          <a:p>
            <a:pPr lvl="1"/>
            <a:r>
              <a:rPr lang="en-US" dirty="0" smtClean="0"/>
              <a:t>Ionic Bonds</a:t>
            </a:r>
          </a:p>
          <a:p>
            <a:pPr lvl="1"/>
            <a:r>
              <a:rPr lang="en-US" dirty="0" smtClean="0"/>
              <a:t>Hydrogen Bonds</a:t>
            </a:r>
            <a:endParaRPr lang="en-US" dirty="0"/>
          </a:p>
        </p:txBody>
      </p:sp>
      <p:pic>
        <p:nvPicPr>
          <p:cNvPr id="13314" name="Picture 2" descr="http://knowledgepublications.com/doe/images/DOE_Material_Science_Bonding_Typ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219200"/>
            <a:ext cx="4019550" cy="5305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222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Covalent bonds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Covalent bonds </a:t>
            </a:r>
            <a:r>
              <a:rPr lang="en-US" dirty="0" smtClean="0"/>
              <a:t>are when two or more atoms share electrons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12292" name="Picture 5" descr="covalent bo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590800"/>
            <a:ext cx="68580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Water has one oxygen and two hydrogen</a:t>
            </a:r>
          </a:p>
          <a:p>
            <a:r>
              <a:rPr lang="en-US" dirty="0" smtClean="0"/>
              <a:t>The oxygen needs to fill its orbital (electron holders) with two electrons to be stable</a:t>
            </a:r>
          </a:p>
          <a:p>
            <a:r>
              <a:rPr lang="en-US" dirty="0" smtClean="0"/>
              <a:t>It combines with two hydrogen to be come stable</a:t>
            </a:r>
          </a:p>
          <a:p>
            <a:pPr lvl="1"/>
            <a:r>
              <a:rPr lang="en-US" dirty="0" smtClean="0"/>
              <a:t>Hydrogen has one electron</a:t>
            </a:r>
          </a:p>
          <a:p>
            <a:r>
              <a:rPr lang="en-US" dirty="0" smtClean="0"/>
              <a:t>This is a very strong bond</a:t>
            </a:r>
          </a:p>
          <a:p>
            <a:endParaRPr lang="en-US" dirty="0"/>
          </a:p>
        </p:txBody>
      </p:sp>
      <p:pic>
        <p:nvPicPr>
          <p:cNvPr id="11266" name="Picture 2" descr="http://faculty.clintoncc.suny.edu/faculty/michael.gregory/files/bio%20101/bio%20101%20lectures/chemistry/water%20molecule%202.gif"/>
          <p:cNvPicPr>
            <a:picLocks noChangeAspect="1" noChangeArrowheads="1"/>
          </p:cNvPicPr>
          <p:nvPr/>
        </p:nvPicPr>
        <p:blipFill>
          <a:blip r:embed="rId2" cstate="print"/>
          <a:srcRect l="7869" r="8197"/>
          <a:stretch>
            <a:fillRect/>
          </a:stretch>
        </p:blipFill>
        <p:spPr bwMode="auto">
          <a:xfrm>
            <a:off x="5181600" y="1905000"/>
            <a:ext cx="3048000" cy="3893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103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Ionic Bonds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dirty="0" smtClean="0"/>
              <a:t>An atom that gains another electron, or loses an electron is called an </a:t>
            </a:r>
            <a:r>
              <a:rPr lang="en-US" i="1" dirty="0" smtClean="0"/>
              <a:t>ion</a:t>
            </a:r>
            <a:r>
              <a:rPr lang="en-US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err="1" smtClean="0"/>
              <a:t>Cl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8" charset="2"/>
              </a:rPr>
              <a:t> </a:t>
            </a:r>
            <a:r>
              <a:rPr lang="en-US" dirty="0" err="1" smtClean="0">
                <a:sym typeface="Wingdings" pitchFamily="28" charset="2"/>
              </a:rPr>
              <a:t>Cl</a:t>
            </a:r>
            <a:r>
              <a:rPr lang="en-US" baseline="30000" dirty="0" smtClean="0">
                <a:sym typeface="Wingdings" pitchFamily="28" charset="2"/>
              </a:rPr>
              <a:t>-</a:t>
            </a:r>
            <a:endParaRPr lang="en-US" dirty="0" smtClean="0">
              <a:sym typeface="Wingdings" pitchFamily="28" charset="2"/>
            </a:endParaRPr>
          </a:p>
          <a:p>
            <a:pPr eaLnBrk="1" hangingPunct="1">
              <a:lnSpc>
                <a:spcPct val="80000"/>
              </a:lnSpc>
              <a:buFont typeface="Wingdings" pitchFamily="28" charset="2"/>
              <a:buNone/>
              <a:defRPr/>
            </a:pPr>
            <a:r>
              <a:rPr lang="en-US" sz="2800" dirty="0" smtClean="0">
                <a:sym typeface="Wingdings" pitchFamily="28" charset="2"/>
              </a:rPr>
              <a:t>	 </a:t>
            </a:r>
            <a:r>
              <a:rPr lang="en-US" sz="2000" dirty="0" smtClean="0"/>
              <a:t>gains electron</a:t>
            </a:r>
            <a:endParaRPr lang="en-US" sz="2800" dirty="0" smtClean="0">
              <a:sym typeface="Wingdings" pitchFamily="28" charset="2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>
              <a:sym typeface="Wingdings" pitchFamily="28" charset="2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>
              <a:sym typeface="Wingdings" pitchFamily="28" charset="2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dirty="0" smtClean="0">
                <a:sym typeface="Wingdings" pitchFamily="28" charset="2"/>
              </a:rPr>
              <a:t>Na  Na</a:t>
            </a:r>
            <a:r>
              <a:rPr lang="en-US" baseline="30000" dirty="0" smtClean="0">
                <a:sym typeface="Wingdings" pitchFamily="28" charset="2"/>
              </a:rPr>
              <a:t>+</a:t>
            </a:r>
            <a:endParaRPr lang="en-US" dirty="0" smtClean="0">
              <a:sym typeface="Wingdings" pitchFamily="28" charset="2"/>
            </a:endParaRPr>
          </a:p>
          <a:p>
            <a:pPr eaLnBrk="1" hangingPunct="1">
              <a:lnSpc>
                <a:spcPct val="80000"/>
              </a:lnSpc>
              <a:buFont typeface="Wingdings" pitchFamily="28" charset="2"/>
              <a:buNone/>
              <a:defRPr/>
            </a:pPr>
            <a:r>
              <a:rPr lang="en-US" sz="2000" dirty="0" smtClean="0">
                <a:sym typeface="Wingdings" pitchFamily="28" charset="2"/>
              </a:rPr>
              <a:t>	  loses electron</a:t>
            </a:r>
          </a:p>
          <a:p>
            <a:pPr eaLnBrk="1" hangingPunct="1">
              <a:lnSpc>
                <a:spcPct val="80000"/>
              </a:lnSpc>
              <a:buFont typeface="Wingdings" pitchFamily="28" charset="2"/>
              <a:buNone/>
              <a:defRPr/>
            </a:pPr>
            <a:r>
              <a:rPr lang="en-US" sz="2800" dirty="0" smtClean="0">
                <a:sym typeface="Wingdings" pitchFamily="28" charset="2"/>
              </a:rPr>
              <a:t>	</a:t>
            </a:r>
          </a:p>
          <a:p>
            <a:pPr eaLnBrk="1" hangingPunct="1">
              <a:lnSpc>
                <a:spcPct val="80000"/>
              </a:lnSpc>
              <a:buFont typeface="Wingdings" pitchFamily="28" charset="2"/>
              <a:buNone/>
              <a:defRPr/>
            </a:pPr>
            <a:r>
              <a:rPr lang="en-US" sz="2800" dirty="0" smtClean="0"/>
              <a:t>   </a:t>
            </a:r>
            <a:endParaRPr lang="en-US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000" dirty="0" smtClean="0"/>
          </a:p>
          <a:p>
            <a:pPr eaLnBrk="1" hangingPunct="1">
              <a:lnSpc>
                <a:spcPct val="80000"/>
              </a:lnSpc>
              <a:buFont typeface="Wingdings" pitchFamily="28" charset="2"/>
              <a:buNone/>
              <a:defRPr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Wingdings" pitchFamily="28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Ionic Bonds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Bonds that occur when an atom loses/gains an electron</a:t>
            </a:r>
          </a:p>
          <a:p>
            <a:pPr eaLnBrk="1" hangingPunct="1">
              <a:defRPr/>
            </a:pPr>
            <a:endParaRPr lang="en-US" sz="3600" dirty="0" smtClean="0"/>
          </a:p>
          <a:p>
            <a:pPr eaLnBrk="1" hangingPunct="1">
              <a:defRPr/>
            </a:pPr>
            <a:r>
              <a:rPr lang="en-US" sz="3600" dirty="0" smtClean="0"/>
              <a:t>Sometimes an atom may give/receive an electron to another atom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Sometimes atoms take or steal electrons from other atoms to become stable</a:t>
            </a:r>
          </a:p>
          <a:p>
            <a:r>
              <a:rPr lang="en-US" dirty="0" smtClean="0"/>
              <a:t>When this happens, one atom has a positive charge and one has a negative charge</a:t>
            </a:r>
          </a:p>
        </p:txBody>
      </p:sp>
      <p:pic>
        <p:nvPicPr>
          <p:cNvPr id="9220" name="Picture 4" descr="http://www.biologycorner.com/resources/ionic_bond.jpg"/>
          <p:cNvPicPr>
            <a:picLocks noChangeAspect="1" noChangeArrowheads="1"/>
          </p:cNvPicPr>
          <p:nvPr/>
        </p:nvPicPr>
        <p:blipFill>
          <a:blip r:embed="rId2" cstate="print"/>
          <a:srcRect t="2847" b="53025"/>
          <a:stretch>
            <a:fillRect/>
          </a:stretch>
        </p:blipFill>
        <p:spPr bwMode="auto">
          <a:xfrm>
            <a:off x="4495800" y="2667000"/>
            <a:ext cx="4105275" cy="2362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38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two ions are attracted to each other</a:t>
            </a:r>
          </a:p>
          <a:p>
            <a:pPr lvl="1"/>
            <a:r>
              <a:rPr lang="en-US" dirty="0" smtClean="0"/>
              <a:t>This is because one has a slight positive charge and one has a slight negative charge</a:t>
            </a:r>
          </a:p>
          <a:p>
            <a:r>
              <a:rPr lang="en-US" dirty="0" smtClean="0"/>
              <a:t>This is called an ionic bond</a:t>
            </a:r>
          </a:p>
          <a:p>
            <a:r>
              <a:rPr lang="en-US" dirty="0" smtClean="0"/>
              <a:t>It is a strong bond, but not as strong a covalent bond</a:t>
            </a:r>
          </a:p>
        </p:txBody>
      </p:sp>
      <p:pic>
        <p:nvPicPr>
          <p:cNvPr id="8194" name="Picture 2" descr="http://www.biologycorner.com/resources/ionic_bond.jpg"/>
          <p:cNvPicPr>
            <a:picLocks noChangeAspect="1" noChangeArrowheads="1"/>
          </p:cNvPicPr>
          <p:nvPr/>
        </p:nvPicPr>
        <p:blipFill>
          <a:blip r:embed="rId2" cstate="print"/>
          <a:srcRect t="2847"/>
          <a:stretch>
            <a:fillRect/>
          </a:stretch>
        </p:blipFill>
        <p:spPr bwMode="auto">
          <a:xfrm>
            <a:off x="304800" y="1295400"/>
            <a:ext cx="4105275" cy="5200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752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Skits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Compounds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47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eople.seas.harvard.edu/~jones/es154/lectures/lecture_2/covalent_bond/bond_c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127175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Compounds</a:t>
            </a:r>
            <a:r>
              <a:rPr lang="en-US" dirty="0" smtClean="0"/>
              <a:t> are made when atoms from two or more different elements attach in a fixed quantity</a:t>
            </a:r>
          </a:p>
          <a:p>
            <a:r>
              <a:rPr lang="en-US" dirty="0" smtClean="0"/>
              <a:t>This means that there is a set number of elements in a compound</a:t>
            </a:r>
          </a:p>
          <a:p>
            <a:r>
              <a:rPr lang="en-US" dirty="0" smtClean="0"/>
              <a:t>Under natural conditions most elements don’t exist alone</a:t>
            </a:r>
          </a:p>
          <a:p>
            <a:pPr lvl="1"/>
            <a:endParaRPr lang="en-US" dirty="0"/>
          </a:p>
        </p:txBody>
      </p:sp>
      <p:pic>
        <p:nvPicPr>
          <p:cNvPr id="4100" name="Picture 4" descr="http://www.energy.gov.ab.ca/NaturalGas/graphics/NGC_Molecu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199" y="1905000"/>
            <a:ext cx="3944341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138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Good examples of compounds are </a:t>
            </a:r>
          </a:p>
          <a:p>
            <a:pPr lvl="1"/>
            <a:r>
              <a:rPr lang="en-US" dirty="0" smtClean="0"/>
              <a:t>Water</a:t>
            </a:r>
          </a:p>
          <a:p>
            <a:pPr lvl="1"/>
            <a:r>
              <a:rPr lang="en-US" dirty="0" smtClean="0"/>
              <a:t>Carbon Dioxide</a:t>
            </a:r>
          </a:p>
          <a:p>
            <a:pPr lvl="1"/>
            <a:r>
              <a:rPr lang="en-US" dirty="0" smtClean="0"/>
              <a:t>Steel</a:t>
            </a:r>
            <a:endParaRPr lang="en-US" dirty="0"/>
          </a:p>
        </p:txBody>
      </p:sp>
      <p:pic>
        <p:nvPicPr>
          <p:cNvPr id="1026" name="Picture 2" descr="http://swe.org/regionc/southwest_texas/Careers/CareersFiles/molecu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95800"/>
            <a:ext cx="1769754" cy="176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lenntech.com/images/Water%20molecu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47800"/>
            <a:ext cx="2238375" cy="1885950"/>
          </a:xfrm>
          <a:prstGeom prst="rect">
            <a:avLst/>
          </a:prstGeom>
          <a:noFill/>
        </p:spPr>
      </p:pic>
      <p:pic>
        <p:nvPicPr>
          <p:cNvPr id="3076" name="Picture 4" descr="http://upload.wikimedia.org/wikipedia/commons/4/41/Carbon-dioxide-3D-vdW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895600"/>
            <a:ext cx="2062535" cy="1355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897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Compounds have their own properties</a:t>
            </a:r>
          </a:p>
          <a:p>
            <a:pPr lvl="1"/>
            <a:r>
              <a:rPr lang="en-US" dirty="0" smtClean="0"/>
              <a:t>Those properties don’t relate with the properties of the elements that make up the compound</a:t>
            </a:r>
          </a:p>
          <a:p>
            <a:r>
              <a:rPr lang="en-US" dirty="0" smtClean="0"/>
              <a:t>The compound will react differently than the elements that make them up</a:t>
            </a:r>
            <a:endParaRPr lang="en-US" dirty="0"/>
          </a:p>
        </p:txBody>
      </p:sp>
      <p:pic>
        <p:nvPicPr>
          <p:cNvPr id="2052" name="Picture 4" descr="http://languageisavirus.com/jonas-brothers/photos/jonas-brothers/jonas-brothers-and-russell-bra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3333750" cy="4067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985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The elements that make up </a:t>
            </a:r>
            <a:r>
              <a:rPr lang="en-US" dirty="0" err="1" smtClean="0"/>
              <a:t>NaCl</a:t>
            </a:r>
            <a:r>
              <a:rPr lang="en-US" dirty="0" smtClean="0"/>
              <a:t> are Na (sodium) and </a:t>
            </a:r>
            <a:r>
              <a:rPr lang="en-US" dirty="0" err="1" smtClean="0"/>
              <a:t>Cl</a:t>
            </a:r>
            <a:r>
              <a:rPr lang="en-US" dirty="0" smtClean="0"/>
              <a:t> (chlorine)</a:t>
            </a:r>
          </a:p>
          <a:p>
            <a:r>
              <a:rPr lang="en-US" dirty="0" smtClean="0"/>
              <a:t>Sodium by itself is explosive in water</a:t>
            </a:r>
          </a:p>
          <a:p>
            <a:r>
              <a:rPr lang="en-US" dirty="0" smtClean="0"/>
              <a:t>Chloride is a very deadly gas that would kill you in one large breath</a:t>
            </a:r>
          </a:p>
          <a:p>
            <a:endParaRPr lang="en-US" dirty="0"/>
          </a:p>
        </p:txBody>
      </p:sp>
      <p:pic>
        <p:nvPicPr>
          <p:cNvPr id="5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2514600" cy="1773693"/>
          </a:xfrm>
          <a:prstGeom prst="rect">
            <a:avLst/>
          </a:prstGeom>
          <a:noFill/>
        </p:spPr>
      </p:pic>
      <p:pic>
        <p:nvPicPr>
          <p:cNvPr id="1026" name="Picture 2" descr="http://t0.gstatic.com/images?q=tbn:bhTIkc5GaiID4M:http://www.amazingrust.com/experiments/how_to/Images/Chlorine_ga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3657599"/>
            <a:ext cx="2438400" cy="26313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55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05800" cy="449580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www.youtube.com/watch?v=vmir6SxYNII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http://www.youtube.com/watch?v=JD85OUkEKKw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NaCl</a:t>
            </a:r>
            <a:r>
              <a:rPr lang="en-US" dirty="0" smtClean="0"/>
              <a:t> is sodium chloride</a:t>
            </a:r>
          </a:p>
          <a:p>
            <a:r>
              <a:rPr lang="en-US" dirty="0" smtClean="0"/>
              <a:t>It is the salt that you put on your dinner</a:t>
            </a:r>
          </a:p>
          <a:p>
            <a:r>
              <a:rPr lang="en-US" dirty="0" smtClean="0"/>
              <a:t>It is a simple salt that has very few properties of its original elements</a:t>
            </a:r>
          </a:p>
        </p:txBody>
      </p:sp>
      <p:pic>
        <p:nvPicPr>
          <p:cNvPr id="19458" name="Picture 2" descr="http://img4.realsimple.com/images/0901/salt-shaker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95400"/>
            <a:ext cx="2857500" cy="3400425"/>
          </a:xfrm>
          <a:prstGeom prst="rect">
            <a:avLst/>
          </a:prstGeom>
          <a:noFill/>
        </p:spPr>
      </p:pic>
      <p:pic>
        <p:nvPicPr>
          <p:cNvPr id="19460" name="Picture 4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638136"/>
            <a:ext cx="2133600" cy="161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atoms are not stable in their natural state</a:t>
            </a:r>
          </a:p>
          <a:p>
            <a:r>
              <a:rPr lang="en-US" dirty="0" smtClean="0"/>
              <a:t>This is because most atoms are not “stable” by themselves</a:t>
            </a:r>
          </a:p>
          <a:p>
            <a:r>
              <a:rPr lang="en-US" dirty="0" smtClean="0"/>
              <a:t>The atoms that are not stable react with other atoms to become more stable</a:t>
            </a:r>
            <a:endParaRPr lang="en-US" dirty="0"/>
          </a:p>
        </p:txBody>
      </p:sp>
      <p:pic>
        <p:nvPicPr>
          <p:cNvPr id="15362" name="Picture 2" descr="http://retr0bright.wikispaces.com/file/view/Bromine_Hydrogen.JPG/59443022/Bromine_Hydro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133600"/>
            <a:ext cx="4083170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675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atoms react with other atoms they create compounds</a:t>
            </a:r>
          </a:p>
          <a:p>
            <a:r>
              <a:rPr lang="en-US" dirty="0" smtClean="0"/>
              <a:t>By creating compounds, atoms become more stable</a:t>
            </a:r>
          </a:p>
          <a:p>
            <a:r>
              <a:rPr lang="en-US" dirty="0" smtClean="0"/>
              <a:t>When atoms combine, they “bond” together</a:t>
            </a:r>
            <a:endParaRPr lang="en-US" dirty="0"/>
          </a:p>
        </p:txBody>
      </p:sp>
      <p:pic>
        <p:nvPicPr>
          <p:cNvPr id="14338" name="Picture 2" descr="http://trustedadvisor.com/public/image/Tied%20Together%20iStock_000005311734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19200"/>
            <a:ext cx="3562350" cy="5353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905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422</Words>
  <Application>Microsoft Office PowerPoint</Application>
  <PresentationFormat>On-screen Show (4:3)</PresentationFormat>
  <Paragraphs>73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Compounds and Bonding</vt:lpstr>
      <vt:lpstr>Compounds</vt:lpstr>
      <vt:lpstr>Compounds</vt:lpstr>
      <vt:lpstr>Compounds</vt:lpstr>
      <vt:lpstr>Compounds</vt:lpstr>
      <vt:lpstr>Videos</vt:lpstr>
      <vt:lpstr>Compounds</vt:lpstr>
      <vt:lpstr>Bonds</vt:lpstr>
      <vt:lpstr>Bonds</vt:lpstr>
      <vt:lpstr>Bonds</vt:lpstr>
      <vt:lpstr>Covalent bonds</vt:lpstr>
      <vt:lpstr>Covalent Bonds</vt:lpstr>
      <vt:lpstr>Ionic Bonds</vt:lpstr>
      <vt:lpstr>Ionic Bonds</vt:lpstr>
      <vt:lpstr>Ionic Bonds</vt:lpstr>
      <vt:lpstr>Ionic Bonds</vt:lpstr>
      <vt:lpstr>Classroom Skits</vt:lpstr>
      <vt:lpstr>Drawing Compounds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mowdij</dc:creator>
  <cp:lastModifiedBy>Administrator</cp:lastModifiedBy>
  <cp:revision>13</cp:revision>
  <dcterms:created xsi:type="dcterms:W3CDTF">2010-09-23T11:02:01Z</dcterms:created>
  <dcterms:modified xsi:type="dcterms:W3CDTF">2017-08-30T11:56:27Z</dcterms:modified>
</cp:coreProperties>
</file>