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46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164E1-16EB-4C7D-AEF6-18ED22F59021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6F3D34-A16E-4225-9F99-CDFCF96154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736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5145-00B2-4FB2-A921-9FFC73D555FB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CD7AA-CF9F-434D-9A96-00BF3631C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5145-00B2-4FB2-A921-9FFC73D555FB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CD7AA-CF9F-434D-9A96-00BF3631C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5145-00B2-4FB2-A921-9FFC73D555FB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CD7AA-CF9F-434D-9A96-00BF3631C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5145-00B2-4FB2-A921-9FFC73D555FB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CD7AA-CF9F-434D-9A96-00BF3631C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5145-00B2-4FB2-A921-9FFC73D555FB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CD7AA-CF9F-434D-9A96-00BF3631C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5145-00B2-4FB2-A921-9FFC73D555FB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CD7AA-CF9F-434D-9A96-00BF3631C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5145-00B2-4FB2-A921-9FFC73D555FB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CD7AA-CF9F-434D-9A96-00BF3631C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5145-00B2-4FB2-A921-9FFC73D555FB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CD7AA-CF9F-434D-9A96-00BF3631C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5145-00B2-4FB2-A921-9FFC73D555FB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CD7AA-CF9F-434D-9A96-00BF3631C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5145-00B2-4FB2-A921-9FFC73D555FB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CD7AA-CF9F-434D-9A96-00BF3631C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85145-00B2-4FB2-A921-9FFC73D555FB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CD7AA-CF9F-434D-9A96-00BF3631C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85145-00B2-4FB2-A921-9FFC73D555FB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CD7AA-CF9F-434D-9A96-00BF3631C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Codominance and Incomplete Dominance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Incomplete Dominance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Snapdragons are a good example of incomplete dominance</a:t>
            </a:r>
          </a:p>
          <a:p>
            <a:r>
              <a:rPr lang="en-US" dirty="0" smtClean="0"/>
              <a:t>There are red Snapdragons</a:t>
            </a:r>
          </a:p>
          <a:p>
            <a:r>
              <a:rPr lang="en-US" dirty="0" smtClean="0"/>
              <a:t>There are white Snapdragons</a:t>
            </a:r>
          </a:p>
          <a:p>
            <a:r>
              <a:rPr lang="en-US" dirty="0" smtClean="0"/>
              <a:t>There are also pink Snapdragons that are formed with a heterozygous genotype</a:t>
            </a:r>
            <a:endParaRPr lang="en-US" dirty="0"/>
          </a:p>
        </p:txBody>
      </p:sp>
      <p:pic>
        <p:nvPicPr>
          <p:cNvPr id="4098" name="Picture 2" descr="https://wikispaces.psu.edu/download/attachments/41092359/Figure%201%20Incomplete%20Dominance.jpg"/>
          <p:cNvPicPr>
            <a:picLocks noChangeAspect="1" noChangeArrowheads="1"/>
          </p:cNvPicPr>
          <p:nvPr/>
        </p:nvPicPr>
        <p:blipFill>
          <a:blip r:embed="rId2" cstate="print"/>
          <a:srcRect l="40803" t="65407" r="18353"/>
          <a:stretch>
            <a:fillRect/>
          </a:stretch>
        </p:blipFill>
        <p:spPr bwMode="auto">
          <a:xfrm>
            <a:off x="457200" y="2209800"/>
            <a:ext cx="37338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Incomplete Dominance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0" y="2362200"/>
          <a:ext cx="6096000" cy="355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1778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78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Dominance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1447801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 What is dominance?</a:t>
            </a:r>
            <a:endParaRPr lang="en-US" sz="2800" dirty="0"/>
          </a:p>
        </p:txBody>
      </p:sp>
      <p:pic>
        <p:nvPicPr>
          <p:cNvPr id="1026" name="Picture 2" descr="http://cdn.insidethepylon.com/wp-content/uploads/2014/12/New-York-Jets-Sheldon-Richardson-New-England-Patriots-Tom-Brady-sack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725976"/>
            <a:ext cx="4772025" cy="3482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4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038600" cy="4525963"/>
          </a:xfrm>
        </p:spPr>
        <p:txBody>
          <a:bodyPr/>
          <a:lstStyle/>
          <a:p>
            <a:r>
              <a:rPr lang="en-US" dirty="0" smtClean="0"/>
              <a:t>What makes a gene dominant?</a:t>
            </a:r>
          </a:p>
          <a:p>
            <a:r>
              <a:rPr lang="en-US" dirty="0" smtClean="0"/>
              <a:t>What makes a gene recessive?</a:t>
            </a:r>
          </a:p>
          <a:p>
            <a:r>
              <a:rPr lang="en-US" dirty="0" smtClean="0"/>
              <a:t>These factors affect most genes and cause them to be expressed or hidden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Dominance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Some genes do not play by the same rules</a:t>
            </a:r>
          </a:p>
          <a:p>
            <a:r>
              <a:rPr lang="en-US" dirty="0" smtClean="0"/>
              <a:t>These genes have special ways of being expressed</a:t>
            </a:r>
          </a:p>
          <a:p>
            <a:r>
              <a:rPr lang="en-US" dirty="0" smtClean="0"/>
              <a:t>These genes are not dominant or recessive</a:t>
            </a:r>
          </a:p>
        </p:txBody>
      </p:sp>
      <p:pic>
        <p:nvPicPr>
          <p:cNvPr id="11266" name="Picture 2" descr="http://www.bio.georgiasouthern.edu/bio-home/harvey/lect/images/incomdo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76704"/>
            <a:ext cx="3886200" cy="3000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Codominance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several genes that have two different dominant traits</a:t>
            </a:r>
          </a:p>
          <a:p>
            <a:r>
              <a:rPr lang="en-US" dirty="0" smtClean="0"/>
              <a:t>If these two dominant traits are expressed at the same time we call it codominance</a:t>
            </a:r>
          </a:p>
          <a:p>
            <a:r>
              <a:rPr lang="en-US" b="1" dirty="0" smtClean="0"/>
              <a:t>Codominant</a:t>
            </a:r>
            <a:r>
              <a:rPr lang="en-US" b="1" dirty="0"/>
              <a:t> </a:t>
            </a:r>
            <a:r>
              <a:rPr lang="en-US" b="1" dirty="0" smtClean="0"/>
              <a:t>genes </a:t>
            </a:r>
            <a:r>
              <a:rPr lang="en-US" dirty="0" smtClean="0"/>
              <a:t>are genes that express both alleles  in the pairing</a:t>
            </a:r>
            <a:endParaRPr lang="en-US" dirty="0"/>
          </a:p>
          <a:p>
            <a:endParaRPr lang="en-US" dirty="0"/>
          </a:p>
        </p:txBody>
      </p:sp>
      <p:pic>
        <p:nvPicPr>
          <p:cNvPr id="10242" name="Picture 2" descr="http://blog.savcds.org/swanson/files/2010/01/Co-dominance_Rhododendr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043618"/>
            <a:ext cx="3886200" cy="3798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Codominance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call them codominant genes because both alleles in the gene are expressed</a:t>
            </a:r>
          </a:p>
          <a:p>
            <a:r>
              <a:rPr lang="en-US" dirty="0" smtClean="0"/>
              <a:t>Both dominant traits are represented in organisms</a:t>
            </a:r>
          </a:p>
        </p:txBody>
      </p:sp>
      <p:pic>
        <p:nvPicPr>
          <p:cNvPr id="9218" name="Picture 2" descr="http://usd388.k12.ks.us/highschool/faculty/david_wildeman/Science%20Lessons/Middle%20School%20Science/Life%20Science/Cells%20&amp;%20Heredity/Genetics/Images/Codomina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05000"/>
            <a:ext cx="3894132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Codominance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Cows are a great example of codominance</a:t>
            </a:r>
          </a:p>
          <a:p>
            <a:r>
              <a:rPr lang="en-US" dirty="0" smtClean="0"/>
              <a:t>There are cows that are a red color</a:t>
            </a:r>
          </a:p>
          <a:p>
            <a:r>
              <a:rPr lang="en-US" dirty="0" smtClean="0"/>
              <a:t>There are cows that are a white color</a:t>
            </a:r>
          </a:p>
          <a:p>
            <a:r>
              <a:rPr lang="en-US" dirty="0" smtClean="0"/>
              <a:t>Both of those cows have a dominant phenotype</a:t>
            </a:r>
          </a:p>
          <a:p>
            <a:r>
              <a:rPr lang="en-US" dirty="0" smtClean="0"/>
              <a:t>However when we have one dominant gene that is white and one that is red we have both expressed</a:t>
            </a:r>
            <a:endParaRPr lang="en-US" dirty="0"/>
          </a:p>
        </p:txBody>
      </p:sp>
      <p:pic>
        <p:nvPicPr>
          <p:cNvPr id="8194" name="Picture 2" descr="http://www.bio.georgiasouthern.edu/bio-home/harvey/lect/images/codominance_ro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895600"/>
            <a:ext cx="4114800" cy="26231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Codominance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0" y="1981200"/>
          <a:ext cx="6096000" cy="3860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19304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304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Incomplete Dominance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Sometimes genes do not have such an easy idea for dominance</a:t>
            </a:r>
          </a:p>
          <a:p>
            <a:r>
              <a:rPr lang="en-US" dirty="0" smtClean="0"/>
              <a:t>Sometimes with genes there is no defined dominant gene</a:t>
            </a:r>
          </a:p>
          <a:p>
            <a:r>
              <a:rPr lang="en-US" dirty="0" smtClean="0"/>
              <a:t>When there are two different genes that are considered dominant, they can blend</a:t>
            </a:r>
            <a:endParaRPr lang="en-US" dirty="0"/>
          </a:p>
        </p:txBody>
      </p:sp>
      <p:pic>
        <p:nvPicPr>
          <p:cNvPr id="6146" name="Picture 2" descr="http://soe.ucdavis.edu/ss0708/eghbalis/Notes/Images/meekha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514600"/>
            <a:ext cx="4127499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Incomplete Dominance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Genes that blend with two dominant alleles are called </a:t>
            </a:r>
            <a:r>
              <a:rPr lang="en-US" b="1" dirty="0" smtClean="0"/>
              <a:t>incomplete dominance </a:t>
            </a:r>
            <a:r>
              <a:rPr lang="en-US" dirty="0" smtClean="0"/>
              <a:t>genes</a:t>
            </a:r>
          </a:p>
          <a:p>
            <a:r>
              <a:rPr lang="en-US" dirty="0" smtClean="0"/>
              <a:t>These genes can be found in many different types of organisms</a:t>
            </a:r>
            <a:endParaRPr lang="en-US" dirty="0"/>
          </a:p>
        </p:txBody>
      </p:sp>
      <p:pic>
        <p:nvPicPr>
          <p:cNvPr id="5122" name="Picture 2" descr="http://schoolworkhelper.net/wp-content/uploads/2010/07/Monohybrid-Cross-Between-black-Splashed-White-Andalusian-Fow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828800"/>
            <a:ext cx="2971800" cy="43918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263</Words>
  <Application>Microsoft Office PowerPoint</Application>
  <PresentationFormat>On-screen Show (4:3)</PresentationFormat>
  <Paragraphs>37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Codominance and Incomplete Dominance</vt:lpstr>
      <vt:lpstr>Dominance</vt:lpstr>
      <vt:lpstr>Dominance</vt:lpstr>
      <vt:lpstr>Codominance</vt:lpstr>
      <vt:lpstr>Codominance</vt:lpstr>
      <vt:lpstr>Codominance</vt:lpstr>
      <vt:lpstr>Codominance</vt:lpstr>
      <vt:lpstr>Incomplete Dominance</vt:lpstr>
      <vt:lpstr>Incomplete Dominance</vt:lpstr>
      <vt:lpstr>Incomplete Dominance</vt:lpstr>
      <vt:lpstr>Incomplete Dominance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Codominance and Incomplete Dominance</dc:title>
  <dc:creator>mowdij</dc:creator>
  <cp:lastModifiedBy>Owdij, Michael</cp:lastModifiedBy>
  <cp:revision>4</cp:revision>
  <dcterms:created xsi:type="dcterms:W3CDTF">2011-03-30T11:13:40Z</dcterms:created>
  <dcterms:modified xsi:type="dcterms:W3CDTF">2015-11-30T15:23:43Z</dcterms:modified>
</cp:coreProperties>
</file>