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9" r:id="rId10"/>
    <p:sldId id="265" r:id="rId11"/>
    <p:sldId id="266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84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3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9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1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3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9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60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7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18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6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0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61B30-11D3-4BD3-9C84-6F8A6C351BC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D5E1F-A1E3-482C-9323-0A8C7E49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0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Cloning Plants and Animals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2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524000"/>
            <a:ext cx="4038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reproductive cloning of complex animals is done through the use of nuclear transplantation</a:t>
            </a:r>
          </a:p>
          <a:p>
            <a:r>
              <a:rPr lang="en-US" b="1" dirty="0" smtClean="0"/>
              <a:t>Nuclear transplantation </a:t>
            </a:r>
            <a:r>
              <a:rPr lang="en-US" dirty="0" smtClean="0"/>
              <a:t>is the process of removing a zygote’s nucleus with a nucleus from a somatic cell</a:t>
            </a:r>
          </a:p>
          <a:p>
            <a:r>
              <a:rPr lang="en-US" dirty="0" smtClean="0"/>
              <a:t>This would allow a cell to have DNA from a donor cell and still be able to divide</a:t>
            </a:r>
          </a:p>
          <a:p>
            <a:endParaRPr lang="en-US" dirty="0"/>
          </a:p>
        </p:txBody>
      </p:sp>
      <p:pic>
        <p:nvPicPr>
          <p:cNvPr id="7170" name="Picture 2" descr="https://encrypted-tbn0.gstatic.com/images?q=tbn:ANd9GcQrummeDrDbqcU6MNOEsCpduHuza02tREKG2LbqHzKy8LF_l7m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91" y="2362200"/>
            <a:ext cx="3886200" cy="273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35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5240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Some organisms (mammals) need to have that cloned cell eventually implanted in a parental organism</a:t>
            </a:r>
          </a:p>
          <a:p>
            <a:r>
              <a:rPr lang="en-US" dirty="0" smtClean="0"/>
              <a:t>This will give them the chance to develop</a:t>
            </a:r>
          </a:p>
          <a:p>
            <a:r>
              <a:rPr lang="en-US" dirty="0" smtClean="0"/>
              <a:t>These will eventually give rise to a new organism</a:t>
            </a:r>
            <a:endParaRPr lang="en-US" dirty="0"/>
          </a:p>
        </p:txBody>
      </p:sp>
      <p:pic>
        <p:nvPicPr>
          <p:cNvPr id="10242" name="Picture 2" descr="http://drsophiayin.com/images/uploads/rainbowand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390525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67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Therapeutic cloning of animals can involve trying to create more stem cells from an organism</a:t>
            </a:r>
          </a:p>
          <a:p>
            <a:r>
              <a:rPr lang="en-US" dirty="0" smtClean="0"/>
              <a:t>Often times adult stem cells are harvested to produce specific tissues</a:t>
            </a:r>
          </a:p>
          <a:p>
            <a:r>
              <a:rPr lang="en-US" b="1" dirty="0" smtClean="0"/>
              <a:t>Adult stem cells </a:t>
            </a:r>
            <a:r>
              <a:rPr lang="en-US" dirty="0" smtClean="0"/>
              <a:t>are stem cells that will only give rise to specific type of cells</a:t>
            </a:r>
          </a:p>
        </p:txBody>
      </p:sp>
      <p:pic>
        <p:nvPicPr>
          <p:cNvPr id="11266" name="Picture 2" descr="http://stemcells.nih.gov/StaticResources/images/figure2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4346918" cy="266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35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Cloning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Adult stem cells from an animal can be found in the skin, bone marrow, hair, livers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These cells are then then cloned to create a new group of adult differentiated cells</a:t>
            </a:r>
          </a:p>
          <a:p>
            <a:r>
              <a:rPr lang="en-US" dirty="0" smtClean="0"/>
              <a:t>These cells can then be used in many different medical therapies </a:t>
            </a:r>
            <a:endParaRPr lang="en-US" dirty="0"/>
          </a:p>
        </p:txBody>
      </p:sp>
      <p:pic>
        <p:nvPicPr>
          <p:cNvPr id="12290" name="Picture 2" descr="http://www.microwaterman.com/images/StemEnhance/StemCellRenewal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3600"/>
            <a:ext cx="4155038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59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Cell’s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Cells that are blank slates are called stem cells</a:t>
            </a:r>
          </a:p>
          <a:p>
            <a:r>
              <a:rPr lang="en-US" dirty="0" smtClean="0"/>
              <a:t>Stem cells are cells that have the potential to become any other type of cell</a:t>
            </a:r>
          </a:p>
          <a:p>
            <a:r>
              <a:rPr lang="en-US" dirty="0" smtClean="0"/>
              <a:t>A cell that already has already developed and has a purpose is called a </a:t>
            </a:r>
            <a:r>
              <a:rPr lang="en-US" b="1" dirty="0" smtClean="0"/>
              <a:t>differentiated cell</a:t>
            </a:r>
          </a:p>
          <a:p>
            <a:r>
              <a:rPr lang="en-US" dirty="0" smtClean="0"/>
              <a:t>These cells have the same set of DNA that is contained in a stem cell but are only using a segment of it</a:t>
            </a:r>
          </a:p>
          <a:p>
            <a:endParaRPr lang="en-US" b="1" dirty="0"/>
          </a:p>
        </p:txBody>
      </p:sp>
      <p:pic>
        <p:nvPicPr>
          <p:cNvPr id="1026" name="Picture 2" descr="http://blog.canacad.ac.jp/wpmu/15matser/files/2013/08/What-Is-Downloa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4678680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83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Cell’s Potential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popular topic in science is how to express the silent part of the DNA in a differentiated cell</a:t>
            </a:r>
          </a:p>
          <a:p>
            <a:r>
              <a:rPr lang="en-US" dirty="0" smtClean="0"/>
              <a:t>How can we change the differentiated cell into a new type of cell?</a:t>
            </a:r>
          </a:p>
          <a:p>
            <a:r>
              <a:rPr lang="en-US" dirty="0" smtClean="0"/>
              <a:t>How can we get the DNA that we want to be expressed working?</a:t>
            </a:r>
            <a:endParaRPr lang="en-US" dirty="0"/>
          </a:p>
        </p:txBody>
      </p:sp>
      <p:pic>
        <p:nvPicPr>
          <p:cNvPr id="2050" name="Picture 2" descr="http://blogs-images.forbes.com/daviddisalvo/files/2011/11/D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24384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Cell’s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clone</a:t>
            </a:r>
            <a:r>
              <a:rPr lang="en-US" dirty="0" smtClean="0"/>
              <a:t> is an organism that is produced asexually from a single or group of cells</a:t>
            </a:r>
          </a:p>
          <a:p>
            <a:r>
              <a:rPr lang="en-US" dirty="0" smtClean="0"/>
              <a:t>Clones are organisms that can be created from stem cells or from differentiated types of cells</a:t>
            </a:r>
          </a:p>
          <a:p>
            <a:r>
              <a:rPr lang="en-US" dirty="0" smtClean="0"/>
              <a:t>It all depends on what type of organism you are trying to clone</a:t>
            </a:r>
          </a:p>
          <a:p>
            <a:endParaRPr lang="en-US" dirty="0"/>
          </a:p>
        </p:txBody>
      </p:sp>
      <p:pic>
        <p:nvPicPr>
          <p:cNvPr id="3074" name="Picture 2" descr="http://oracleformsinfo.files.wordpress.com/2012/03/cl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84935"/>
            <a:ext cx="3657600" cy="481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Cloning Plants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Cloning plants is not as difficult as you might think</a:t>
            </a:r>
          </a:p>
          <a:p>
            <a:r>
              <a:rPr lang="en-US" dirty="0" smtClean="0"/>
              <a:t>In fact several people in this room might have cloned plants before</a:t>
            </a:r>
          </a:p>
          <a:p>
            <a:r>
              <a:rPr lang="en-US" dirty="0" smtClean="0"/>
              <a:t>If you have ever taken a “cutting” from a plant to create an entire new plant, you have cloned a plant</a:t>
            </a:r>
          </a:p>
          <a:p>
            <a:r>
              <a:rPr lang="en-US" dirty="0" smtClean="0"/>
              <a:t>It is a way to asexually recreate a new plant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456101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58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Cloning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Cloning plants is now used expensively in commercial agriculture</a:t>
            </a:r>
          </a:p>
          <a:p>
            <a:r>
              <a:rPr lang="en-US" dirty="0" smtClean="0"/>
              <a:t>Plants that have desirable traits are selected and they are asexually reproduced</a:t>
            </a:r>
          </a:p>
          <a:p>
            <a:pPr lvl="1"/>
            <a:r>
              <a:rPr lang="en-US" dirty="0" smtClean="0"/>
              <a:t>Plants that produce more fruit, can resist disease, grow quickly, </a:t>
            </a:r>
            <a:r>
              <a:rPr lang="en-US" dirty="0" err="1" smtClean="0"/>
              <a:t>etc</a:t>
            </a:r>
            <a:endParaRPr lang="en-US" dirty="0"/>
          </a:p>
        </p:txBody>
      </p:sp>
      <p:pic>
        <p:nvPicPr>
          <p:cNvPr id="5122" name="Picture 2" descr="http://progressivegardening.com/ProgressiveGardeningImages/LHImages/MassMarigoldsTraysPo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47800"/>
            <a:ext cx="3200400" cy="476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09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Cloning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means that plants have the ability to utilize sections of their DNA that are normally not used when they differentiate</a:t>
            </a:r>
          </a:p>
          <a:p>
            <a:r>
              <a:rPr lang="en-US" dirty="0" smtClean="0"/>
              <a:t>They can access different parts of their DNA to create more plant cells that can differentiate</a:t>
            </a:r>
            <a:endParaRPr lang="en-US" dirty="0"/>
          </a:p>
        </p:txBody>
      </p:sp>
      <p:pic>
        <p:nvPicPr>
          <p:cNvPr id="6146" name="Picture 2" descr="http://www.daviddarling.info/images/cloning_plants_experi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2610155"/>
            <a:ext cx="4533900" cy="189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42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Animals do not have the same ability to utilize DNA exactly like a plant</a:t>
            </a:r>
          </a:p>
          <a:p>
            <a:r>
              <a:rPr lang="en-US" dirty="0" smtClean="0"/>
              <a:t>Most multicellular animals do not have the ability to regenerate like a plant</a:t>
            </a:r>
          </a:p>
          <a:p>
            <a:pPr lvl="1"/>
            <a:r>
              <a:rPr lang="en-US" dirty="0" smtClean="0"/>
              <a:t>However some animals can regenerate lost body parts</a:t>
            </a:r>
            <a:endParaRPr lang="en-US" dirty="0"/>
          </a:p>
        </p:txBody>
      </p:sp>
      <p:pic>
        <p:nvPicPr>
          <p:cNvPr id="9218" name="Picture 2" descr="http://www.californiaherps.com/lizards/images/ecprincnotaildn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2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two main types of cloning</a:t>
            </a:r>
          </a:p>
          <a:p>
            <a:r>
              <a:rPr lang="en-US" b="1" dirty="0" smtClean="0"/>
              <a:t>Reproductive cloning </a:t>
            </a:r>
            <a:r>
              <a:rPr lang="en-US" dirty="0" smtClean="0"/>
              <a:t>is the type of cloning where a live organism is born</a:t>
            </a:r>
          </a:p>
          <a:p>
            <a:r>
              <a:rPr lang="en-US" b="1" dirty="0" smtClean="0"/>
              <a:t>Therapeutic cloning </a:t>
            </a:r>
            <a:r>
              <a:rPr lang="en-US" dirty="0" smtClean="0"/>
              <a:t>has the main goal of producing stem cells for therapeutic treatments</a:t>
            </a:r>
            <a:endParaRPr lang="en-US" dirty="0"/>
          </a:p>
        </p:txBody>
      </p:sp>
      <p:pic>
        <p:nvPicPr>
          <p:cNvPr id="8194" name="Picture 2" descr="http://whyfiles.org/148clone_clash/images/clone_big_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3873500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92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550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Cloning Plants and Animals</vt:lpstr>
      <vt:lpstr>Cell’s Potential</vt:lpstr>
      <vt:lpstr>Cell’s Potential</vt:lpstr>
      <vt:lpstr>Cell’s Potential</vt:lpstr>
      <vt:lpstr>Cloning Plants</vt:lpstr>
      <vt:lpstr>Cloning Plants</vt:lpstr>
      <vt:lpstr>Cloning Plants</vt:lpstr>
      <vt:lpstr>Reproductive Cloning</vt:lpstr>
      <vt:lpstr>Reproductive Cloning</vt:lpstr>
      <vt:lpstr>Reproductive Cloning</vt:lpstr>
      <vt:lpstr>Reproductive Cloning</vt:lpstr>
      <vt:lpstr>Therapeutic Cloning</vt:lpstr>
      <vt:lpstr>Therapeutic Cloning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Cloning Plants and Animals</dc:title>
  <dc:creator>Administrator</dc:creator>
  <cp:lastModifiedBy>Administrator</cp:lastModifiedBy>
  <cp:revision>9</cp:revision>
  <dcterms:created xsi:type="dcterms:W3CDTF">2014-01-06T11:27:04Z</dcterms:created>
  <dcterms:modified xsi:type="dcterms:W3CDTF">2014-01-06T13:50:52Z</dcterms:modified>
</cp:coreProperties>
</file>