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9" r:id="rId11"/>
    <p:sldId id="270" r:id="rId12"/>
    <p:sldId id="266" r:id="rId13"/>
    <p:sldId id="267" r:id="rId14"/>
    <p:sldId id="268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10B-7C68-4467-9DF1-F1CA0585813E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191B1-8473-496C-903C-EC72BE1CA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445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10B-7C68-4467-9DF1-F1CA0585813E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191B1-8473-496C-903C-EC72BE1CA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933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10B-7C68-4467-9DF1-F1CA0585813E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191B1-8473-496C-903C-EC72BE1CA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223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10B-7C68-4467-9DF1-F1CA0585813E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191B1-8473-496C-903C-EC72BE1CA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603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10B-7C68-4467-9DF1-F1CA0585813E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191B1-8473-496C-903C-EC72BE1CA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499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10B-7C68-4467-9DF1-F1CA0585813E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191B1-8473-496C-903C-EC72BE1CA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687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10B-7C68-4467-9DF1-F1CA0585813E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191B1-8473-496C-903C-EC72BE1CA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112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10B-7C68-4467-9DF1-F1CA0585813E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191B1-8473-496C-903C-EC72BE1CA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90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10B-7C68-4467-9DF1-F1CA0585813E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191B1-8473-496C-903C-EC72BE1CA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92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10B-7C68-4467-9DF1-F1CA0585813E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191B1-8473-496C-903C-EC72BE1CA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86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10B-7C68-4467-9DF1-F1CA0585813E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191B1-8473-496C-903C-EC72BE1CA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246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2D10B-7C68-4467-9DF1-F1CA0585813E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191B1-8473-496C-903C-EC72BE1CA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259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Climates of Earth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17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Temperate and Tropic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1427" y="1585118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tropics</a:t>
            </a:r>
            <a:r>
              <a:rPr lang="en-US" dirty="0" smtClean="0"/>
              <a:t> are areas that surround the equator between latitudes 23.5</a:t>
            </a:r>
            <a:r>
              <a:rPr lang="en-US" baseline="30000" dirty="0" smtClean="0"/>
              <a:t>o</a:t>
            </a:r>
            <a:r>
              <a:rPr lang="en-US" dirty="0" smtClean="0"/>
              <a:t> north and 23.5</a:t>
            </a:r>
            <a:r>
              <a:rPr lang="en-US" baseline="30000" dirty="0" smtClean="0"/>
              <a:t>o</a:t>
            </a:r>
            <a:r>
              <a:rPr lang="en-US" dirty="0" smtClean="0"/>
              <a:t> south</a:t>
            </a:r>
            <a:endParaRPr lang="en-US" baseline="30000" dirty="0" smtClean="0"/>
          </a:p>
          <a:p>
            <a:r>
              <a:rPr lang="en-US" dirty="0" smtClean="0"/>
              <a:t>These are areas of more consistent direct sunlight</a:t>
            </a:r>
          </a:p>
          <a:p>
            <a:r>
              <a:rPr lang="en-US" dirty="0" smtClean="0"/>
              <a:t>They are more evenly regulated throughout the year</a:t>
            </a:r>
          </a:p>
        </p:txBody>
      </p:sp>
      <p:pic>
        <p:nvPicPr>
          <p:cNvPr id="5122" name="Picture 2" descr="http://www.blacktieguide.com/Classic/Warm_Weather_Black_Tie/tropics_map_compressed_2.jpg?width=55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14600"/>
            <a:ext cx="4649027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207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Temperate and Tropic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764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latitudes between the tropic zones and the north and south poles are called the temperate zones</a:t>
            </a:r>
          </a:p>
          <a:p>
            <a:r>
              <a:rPr lang="en-US" dirty="0" smtClean="0"/>
              <a:t>Generally these are areas that experience all four seasons</a:t>
            </a:r>
          </a:p>
          <a:p>
            <a:r>
              <a:rPr lang="en-US" dirty="0" smtClean="0"/>
              <a:t>They are separated by the tropic of Cancer in the north and the tropic of Capricorn in the south</a:t>
            </a:r>
            <a:endParaRPr lang="en-US" dirty="0"/>
          </a:p>
        </p:txBody>
      </p:sp>
      <p:pic>
        <p:nvPicPr>
          <p:cNvPr id="1026" name="Picture 2" descr="http://2.bp.blogspot.com/-sMzzeDbxeV4/T2ZYXHwpsLI/AAAAAAAAFfo/Lm0kWLzCr-U/s1600/worldatlasco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9" t="7147" r="9116" b="13469"/>
          <a:stretch/>
        </p:blipFill>
        <p:spPr bwMode="auto">
          <a:xfrm>
            <a:off x="3962400" y="2438400"/>
            <a:ext cx="4910868" cy="250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05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Rainfall/Winds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Because there are predictable patterns that can be seen throughout the world</a:t>
            </a:r>
          </a:p>
          <a:p>
            <a:r>
              <a:rPr lang="en-US" dirty="0" smtClean="0"/>
              <a:t>Wind patterns and rainfall patterns take on a predictable nature due to the amount of sunlight and energy</a:t>
            </a:r>
            <a:endParaRPr lang="en-US" dirty="0"/>
          </a:p>
        </p:txBody>
      </p:sp>
      <p:pic>
        <p:nvPicPr>
          <p:cNvPr id="6146" name="Picture 2" descr="http://www.ux1.eiu.edu/~cfjps/1400/FIG07_00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381000" y="1447800"/>
            <a:ext cx="4267200" cy="458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17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Rainfall/Winds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 warm air from the </a:t>
            </a:r>
            <a:r>
              <a:rPr lang="en-US" dirty="0" smtClean="0"/>
              <a:t>tropics rises </a:t>
            </a:r>
            <a:r>
              <a:rPr lang="en-US" dirty="0" smtClean="0"/>
              <a:t>it </a:t>
            </a:r>
            <a:r>
              <a:rPr lang="en-US" dirty="0" smtClean="0"/>
              <a:t>cools</a:t>
            </a:r>
            <a:endParaRPr lang="en-US" dirty="0" smtClean="0"/>
          </a:p>
          <a:p>
            <a:r>
              <a:rPr lang="en-US" dirty="0" smtClean="0"/>
              <a:t>This rising moist air creates an area of light winds and relatively calm weather known as the </a:t>
            </a:r>
            <a:r>
              <a:rPr lang="en-US" b="1" dirty="0" smtClean="0"/>
              <a:t>doldrums</a:t>
            </a:r>
          </a:p>
          <a:p>
            <a:r>
              <a:rPr lang="en-US" dirty="0" smtClean="0"/>
              <a:t>This creates much of the rainfall that is seen in tropical areas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057400"/>
            <a:ext cx="444500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2833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Rainfall/Winds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After losing their moisture, the cool air masses spread away from the equator</a:t>
            </a:r>
          </a:p>
          <a:p>
            <a:r>
              <a:rPr lang="en-US" dirty="0" smtClean="0"/>
              <a:t>The cool dry air starts to descend and absorb much of the moisture from the regions at around 30</a:t>
            </a:r>
            <a:r>
              <a:rPr lang="en-US" baseline="30000" dirty="0" smtClean="0"/>
              <a:t>o</a:t>
            </a:r>
            <a:r>
              <a:rPr lang="en-US" dirty="0" smtClean="0"/>
              <a:t> </a:t>
            </a:r>
            <a:r>
              <a:rPr lang="en-US" baseline="30000" dirty="0"/>
              <a:t> </a:t>
            </a:r>
            <a:r>
              <a:rPr lang="en-US" dirty="0" smtClean="0"/>
              <a:t>latitude</a:t>
            </a:r>
          </a:p>
          <a:p>
            <a:r>
              <a:rPr lang="en-US" dirty="0" smtClean="0"/>
              <a:t>This creates many of the deserts that are found</a:t>
            </a:r>
            <a:endParaRPr lang="en-US" dirty="0"/>
          </a:p>
        </p:txBody>
      </p:sp>
      <p:pic>
        <p:nvPicPr>
          <p:cNvPr id="8194" name="Picture 2" descr="http://www.billhance.com/Earth/images/desert_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38400"/>
            <a:ext cx="4314038" cy="260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04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Rainfall/Winds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Once it absorbs moisture, the air starts to rise and is pushed back towards the equator</a:t>
            </a:r>
          </a:p>
          <a:p>
            <a:r>
              <a:rPr lang="en-US" dirty="0" smtClean="0"/>
              <a:t>This creates a wind that is blowing towards the equator known as the </a:t>
            </a:r>
            <a:r>
              <a:rPr lang="en-US" b="1" dirty="0" smtClean="0"/>
              <a:t>trade winds</a:t>
            </a:r>
            <a:endParaRPr lang="en-US" b="1" dirty="0"/>
          </a:p>
        </p:txBody>
      </p:sp>
      <p:pic>
        <p:nvPicPr>
          <p:cNvPr id="3074" name="Picture 2" descr="http://www.frontiernet.net/~docbob/wor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15886"/>
            <a:ext cx="4141303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7437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Rainfall/Winds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other wind patterns that are predictable based on the abiotic factors of the earth</a:t>
            </a:r>
          </a:p>
          <a:p>
            <a:r>
              <a:rPr lang="en-US" dirty="0" smtClean="0"/>
              <a:t>These are called the </a:t>
            </a:r>
            <a:r>
              <a:rPr lang="en-US" b="1" dirty="0" smtClean="0"/>
              <a:t>prevailing winds</a:t>
            </a:r>
          </a:p>
          <a:p>
            <a:r>
              <a:rPr lang="en-US" dirty="0" smtClean="0"/>
              <a:t>They create different  predictable weather patterns annually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05000"/>
            <a:ext cx="4140808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6569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Sunlight, Sun Bright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We have talked about the many differences of the major biomes</a:t>
            </a:r>
          </a:p>
          <a:p>
            <a:r>
              <a:rPr lang="en-US" dirty="0" smtClean="0"/>
              <a:t>We also talked about the fact that many of these biomes are shaped by abiotic factors</a:t>
            </a:r>
          </a:p>
          <a:p>
            <a:r>
              <a:rPr lang="en-US" dirty="0" smtClean="0"/>
              <a:t>To understand the abiotic factors that shape ecosystems we need to understand what causes the abiotic factors</a:t>
            </a:r>
            <a:endParaRPr lang="en-US" dirty="0"/>
          </a:p>
        </p:txBody>
      </p:sp>
      <p:sp>
        <p:nvSpPr>
          <p:cNvPr id="5" name="AutoShape 2" descr="data:image/jpeg;base64,/9j/4AAQSkZJRgABAQAAAQABAAD/2wCEAAkGBxQSEhQUEhQVFRQXFBUVFxUUFxQVFBUUFBQWFhQUFBYYHCggGBolHBQUITEhJSkrLi4uFx8zODMsNygtLisBCgoKDg0OGxAQGywkHyQsLCwsLCwuLCwsNCwsLCwsLCwsLCwsLCwsLCwsLCwsLCwsLCwsLCwsLCwsLCwsLCwsLP/AABEIAMIBAwMBIgACEQEDEQH/xAAbAAACAwEBAQAAAAAAAAAAAAADBAACBQYBB//EADUQAAEDAwIEBQIEBgMBAAAAAAEAAhEDBCESMQVBUWEGEyJxkTKBQqGxwRQjYtHh8BVS8XL/xAAaAQADAQEBAQAAAAAAAAAAAAABAgMABAUG/8QAJxEAAgICAgMAAwACAwEAAAAAAAECEQMSITEEE0FRYZEicYGh8BT/2gAMAwEAAhEDEQA/AMuiEy1iFSam2NX0588C0L0tRdCsGomFHsQoWg6mgPpJkxWLEKjmpjQquanFFkemqFq9YVmjWGATFBBajUkjGQ9RCca1LUAn6bVNjoFoXoYmPLXoYhZhYsU0o7mKulYwPSvNCMGL3SsYAWqhamixUc1Ywo4KmlMPaqaUTAYXjkfSl7krGELl6y7qonLp6ya75VYoWUheqUByK4KhCqJYItVSxHhetYgwpi3kqJrSoloazo2BMU0GmUcNUTBmhW8tVpFMNQMCaxR9JM+WoWLWYzKlOENzFoVaaUhOmKKuYhFqdc1BqNT2CjykjsCXpptqVhQ/Z5WnQCybR0FbFAKUh0E0qaUbSoGpLHFnNVQxMOYvW00bABDF7pRyxeaELMAc1Cc1MuCE4JgMWLF4WopChasAXcFmXj1p3RgLn7+snirM3QhdVEg5GqmUGF0JEmyhCqWosKBixgYYr6UQMXjkAgivFC5RYJ0DEzTcg6VdpUQjbWojDCBTejtMpQjtMgqzmpWk6E9TEpHwMKPYla9FatWjCWe1MpAaM0INUJivSjKA/OVRCi5CaoGUvCLbnKzMhynuty0yAsZjVrWD8QpSHRpaV4AiUshW0qNjgSxWY1FLVGtWsxQsVC1GIVXrJmFHhBemHoBVUKUa1ePEIpCVuqkLGM6/qrnbp8rR4hXlY9RyvBE5sCQqkK5XkKohSFcBXDF45YxRzkFxlXcvNKAQWlRF0qLWajptCoWJjSo5i5rKULSQrsqwo5qFCYBoU6kpyhVgLHYYTTKyVoKNhtSVV9NZ1OqQtClW1BI1QResyVm1qMLZdSS9elITRkBox9K9DUWoyCo0J7FQ7bZCct3QUhaGDC0A1Sk+SiNizKbLVn2b9lpOChLsdAyF7TC9eFWm5D4Y9e1CeEcuQarkYmYq9CaER5VmsVrFAOCxuJVYlbV2dIXI8UupKeCtgk6M+5qylSFZzlAunoieBiI1isxi8e9azA3lAcZV3GV4GomKBq9DEUMV200LCkC0KJrSFEuwdTo/LVXNW5xLgr2S+GgQHaQZ0h2FSjwOs/QNB9cxkbCJcegyvPWeDV2dLwzTqjn3tQtK3OM2DKby1jnOj6tQgh3Md/8AKy3MVoZFJWicotOmLlqgRS1ULU+wKDUXjmn7emC4Q4e55LKARadSEr/RkdKxgGCQfZK31IDIWdTqkZBT9OuHbqXKH4Zm3NKUq1a9xThZtenGVWMrEcaLMC0qJkLJpPWhZuzCEhkado7ktdr8LCaYK06FTCk+Rgj3oIepUqIDXyikBjHmIVV6qHKj3ZRAeAyU0ISrCqXlzpam7MZ3HbyBC5Os+Sn79zny7l3IBz0BMn7LOe3r/s7K+OkTnZQhEohVATd7ZVaMeZTcydtQj/xM5roCi+yj3DmhtphxygEyU1bGCOinltK0UxU3TL8S4WaWlwMtcARnIwNxuk2sXa3NWnVtWanAlp06QfU0DaJ3GdlkXdo1gESDAJLxGfYctlz4fKdVPsvl8ZXcOjJbTjdBrVui8uqmY/TISxfGY+cj4K6PYiKxs9L1EqapUR9qN62fd+D/AM1rQ+DhomObR9Od8Rt3W3WfTpgOcQI9IzG+4/Rcfwa+d5/pkhwDR1EAdsbZS/Fbl5qPa/HqM6ZDSf8AtBXgPA5ZK/5PU91QsT4jcGrUe8jLjMdBsB8AK9Xw9WLdbWBwifSQT1wJz9lUU5yFv+HrxzfTo1fMiF05c7xpafDnxYVkb2OLdQMTBiYmMT0lCLF9bqWrKlNzSG6XydhueZHUEL53xXhpo1Cw5jY9QdlTB5ayuqoXN4zxq+zG0LwtTZpIbqa6djn1AsTDHdEMMV2hByG1Hab9QgoNWivGJy3Idg7obUarMepSgp23biU1Xs+q3rjwtHrpvbp0t9JO7/xeonbZLkzxjVjY8MpdGGXSEzbPU/iqjXeW9lMtZgekYjlI3BXtxVa4ekBr2kkgACW4+YU45k3Q8sLR5Uel2PyrPeEAPXSjmY1rQHPVdSGGomG7cFxDWguJ2AySkvEjPLhs+rcmcb7D+62eE0HCnVe3cQ2f+o3ce04HyuV4pJd/u653l/zpPo6YYv8AC39MurLnFzjqcTJJMkry5pznJ5ewAER+fwrOJadlWveY9IIPdPGbTTQJQTTTN3wS5tJ9SrV0tpim5oqOAMVSWloYNy6JmORzuEHifEHSXh+oEQTMyOhHTZc064fGknEkxyk7/oFekCcbpZ41KbmxoT1hoi8tJOmQOQO6PTo9ULDPdN2d40DU8AgH6TMOj8OMqjzOK/JNYlJhLa8DSREg45SO4nmui4bwunVDqlWu0Nw1vmOaHSTAkEmOk9Vw9e8BcSG6QTgAkx0ElMW724cZ6/CnmhGau6ZXDKUOKs6ni3hBrQDTIkkg7aZHIEYnsuWv7B1NxY4QVq23G9II2zP3CrxHigqxqEkc1yQlljw+Trkscla4MxnD2xlRGF32C9TbTE1gfQ/CtElxcCDH4eY/qz+yd8W2UxUaB3I325rGoccLfpaA4iHECCRz/ZEpcVc5hpkiCRvJMTsOi5Jb+3foZa+vQSqtdqzvj/H22TtpxepTeXekk7g4mfZTiV8zAaNhkgQCfY5WYagOUFLZcofXXo7bhvF3ViGuZAMyRMLG8SUP5zt8wc85HL8174euCwzBI7dO6bu7wF7nBocCCMwYwBP5JcU/XkbSDkhvBJnMVKSH5a6WtTpVGtDdLHzB30kHv2z8pSlwdxreW7B6wSI647Ltj5MWvwccsEkzBdRUFJbnFOG+U/Sc4kGIkHskm08hNHLsrQHjp0Vs2AHZP3tsHvYacAlokCGgOEjcwNgEIgThN29CSub2vbY6fWtdS9ral7dLhmNxn9EHh0UqlVtQ6SWQCQ49c425BdBa0gAOUc0r4itmuaI678/ull5Gy1f0McOr2XwxqNy0kggH91OG2uqs0gx6hnosa5BYYT3Abl4rM0yZI++eaDTSdDppsd8T2baVYhkAOAdpAgN6x8E/dY7U3xy78yq8zjUYzIjYQs9rH/UBIPSCfeN4xuvTxSqCUmedkjc24oMSBurUsrynYPqRJYyZjW4NJ32G/aUXgdIl/qADWSXFx0tEbBx7mAjLNFJ89Ajhk2uOzqhe0H0CSS0gAP04cSIBcQPqbLt+65i74MasmiRUa0wXMBOTn91iXd0+o4l7gcxIwI2AAxA7ILuLG1nQ8gkQWtcRq9152kruPZ6OyqpDlzwdzQ4EQ5pghYN1bkbpriXi+tXr62tAAEBsbiIl0bu7/ktLjDGEy2dhMiIJGR8yqxlODW/0m4wmnr8Oet7TUc4CYuqrWCGQe/L/ACl7q90TpmY5fusqo97zJldEW5cvo52kg5JJ3lXOyHb0SOaZZTkoymgxiLwAp5nT81pXFu0AR2SNYJY5FIZ42igeVV1ZDaCrNZyTcA5LiqomG2Yjf9FEm8RtWdM2rCO64a0TO+ySuCGmJDu7cj5Sb6kmfgLim1ItjTiaDK8ladq0GJWNbDEpxtbm0nupSZZKjo6N6GD0tAOZPUJX+LMmDk74juhMvqYDfxu5ziByEc0McQAORI+FOP8AoaX+w1NzpnfK37Os6qAWlxewlx66SMhvxt3S3BG06xOC3nuNv2WvQuaNOWMwZgnmfvzCnLNT65Q3r4r8jNex84APccEnGImPSueu7ZjKkNIdBG+0jdp6ravuIAUnaHAuGCW/hzBMb81zQCv41vmznzuuKNB3CT9bSCw56Ec4IRKFItOUg6uaekDcgOn32AT1C+1fVCWXBRco2rZshK8TsC4SjWtZuIK0HNkKW9DanBXdgXGDvyP7FaXD+F+S3VV0iPU31NBJGw/Rble1DQXOyBy69lznHK5qNcS1uC0S0RydEnpAKfZyX6Ckl0c/xa6DctiSTMZAB2DSenVY1OsRmSDyjEdUW7MpUNhdyla5OZqnwMsuXT+68uL1ziATMc8ftvsFVtOM9kF8cktqxqdArq4flrGgyOmZ6rOueHubEyXOz2E9Sm7i/wBG2O6z63EuuV0Y9/hGev06DhvDn0G63kN1MIgQTpdtlUu72RAJPv8AusKpxp7gASYAgCeSTrXjjzSrDJu5BeWKVRNMVmjmN1Z1xTjcLCLyVBKt61+SXsf4NcXARW1RyWQwO6FHZUd1SuKGUjRfVJSzyl31zO6984oJUFuy4VjMILH5Eq9ao0nAWbMkhf8Aiz3UXptCcgKJtoi1I6O4rgPJG04noljcSVSrB7KrKPdcCpHS7ZpfxuAOivQuiJzus42/dUyOaFRY20vprSTzV6Y6krOt62UyKnVB2uA8M3rDirqbC0GJ36n7qv8AyLuqwzVj3UFcpVjXYXM7LhHFJBpmXa8YgEc8K17/AC8OOl0Y546jkVylreOaZCaur99Q6nGTEYwMbYGyyi4vjo0tZK32aDKn9RJnmnbZ3dYNGsVqWdVx5LS4NE6OzpuK6OnTIG+YxHNc3YVH9l01sfTy+y427lRbpFG1NWTtgdtUxCwfFdICj6BA1AkjGYj7/tB6rV4rctptjzWUp65J3Mjn91wnFuIwxzBU1AnkSWgDaJRjKTaQySqzFriEtVfAlArXPdCqVwQvQUWcrkite/JEBAfVICDUIlAq1O6ukvhBt/QdzVlJOCM50qjh0VlKiTVgsqQoXLxNsDUu1yMytHJKa1NaD5CuB51eV4aqT8xWFRCg2MB6tqSwqKwqIBsaYE1RpExEFK0gj03wZU5MpE0WWj4+k/YLxUbxV4EanfK9XPWT9F7x/sfPCTzXlThwGzp+xRuK+OrOkBpqCrmD5eY5TmAc9JxlGt/ENnX0llZkumA86HQDB9Ls7rzVnydtcHV6oPhGVUplBLV0LuHh8ObGkiQ4bEHYhZ9xw1wmAYmF0Q8iD+kp4ZIzQ6FYVVSpIQy5dKo53Yx5ysK6zbmuWwcQSBnBH95wFl1eOsFQgEuERAwA4EydXPcfCNoFM6plyORRRcrD4Y8ljdR9TpwYmZJIx0g/C1re3LkraQyTY2y9hM0uJkbI9jwNrh66oaem/wC6bt+BUM6q2P8A5hc0vJxLjn+MusE+wdLjbuqfHiGoGwCQO2/yka1rbiQzU48jMZ9uilKzAaS8w3lkEmNwMqcpwatr+lIxldWN/wDLU3g+czzDtJ6dJGQuXupEwcLWqmmXQ1pG2JnPNdXZ+EKRpa6jXEkAwHERiY90PdDDzT5+GlFz+o+V1nIBqLtKvholxGktAdp2k5E4k52WNxXgbqRI3HWMZ/ddePzMUnSZCfizSs56oUFwK1Darz+EXR7kiPqZkEKpK1ncPPRAfZkckVmTB6WjMcqFy0HWyjbUFN7UL62ZhK8laNW3A2ygFoTLImB42hYNJ5IjbZyIiCqi5v4BRX0o20PMojKYCq+uh+f0QuTM9V0PEEcjH5IetAbVJwnbRwaZwexEoPgZcnrGOIkbKJ6lWAGNvbuope1/gp6z5pQsi+nUeC0NpBsk41ajho6uXllYl7h+GNJJMmGk/WABsAZKUZUj27YPz8LofCXDaVUudWreW0AkBoBquc3MMkY33B6SuWctU2y8Vb4Oy8O+O2sey2e51Zs6fPqFjGTyIwC1nvJwOuPp7bZrgIgjtt9l8Ks6FO5dTtQ+of5jiwnNWHCQ6NRZ6QJgOgg4yvsdhNsy3ony2gNLTo1RDW4cJ2kkdd15PlqMWq4f/uTuw21yWueE0dQDh6nTAmJjfC5C/bSZVNID1eowDgyCWhpOCTifdV8Y+JRRuGgPLg8OADXuPlkN0Me0CI1Cq7Y/h3XzviXH6tSqx9Q6ntqNeNQa6nE6vVAknYGeQj2r42PK1duieWUFxR2nFW0mnQapYW6i6Q0ghrQXDfu3G+exXAvYzzAWnUG6jgacNBeHGDuQDjf3K0HOeLem3U5rKj3H1Fob9O3lxJklw1bEj+lJ2l7Tpsczy2vcXGHO+oBoIDSCNiTqid2j3XdDauXZzyUb6o3/AA1emQ17HAgEsDWOILyXktkkkEjljA7LtLesIyS1wiW7wSJAK4vw34gqk6n1m0w0Oa1ry5rAHn6qYa06nNxGoiNQA5ru/DHFqN1S1tpwdRDg+HOJG7j74P8A4o5sso9rgrixqXTAvuo2P3QzcE7laty60AOo02xudQEcs5QxZW5GqTBHI9UsfLhXMX/BpeNK+0IsuoRG3RMSdtgrVLWkfpLh75TFCyp9T7zv8qjzwq6f8EWCf5X9HuFNBcCcCZ+67N/FWtpkzMDlvjnPPdcRLQIDjPt/lJ33EScTgLjnj90itqC/yOktOLmpWBeZAJMcpOP7LSrtpPw9jSN4yIXEcMuYcD3W3dcWkd8R8GVPPgqa1RXFNOPJqUeBWznz5YjGJMfErRt+FUGnFJnwCuYocWIjKadxc9VGeLI+G3/Q3H4dJXo0oy1nwFi8R4dbOaRpYP8A5wVk3HEyeazq18eq2Pxpd3Qd0v2ZHF7VjcAEGd5kQsKq6F0N4/XusC7pQvc8eXFM87OubQo96C4lVuXkCQDy2E8+iWZc5IJzMdO4/JdqaORphnSqKjq4G5Er01RAPIp1IXUsoHpS3uNZPQYjqZ3lMSipJgaoM2oisrJRRjzMY/379lm0ZGzTc6Nx+aiSp3BAEn4UUaZW0cGvZXiiiWDGvtgY2OZ7TnkugsfGVamaZlz/ACmuDNbtUFxxMjIAgdcDIXMqJJY4y4khozlHo0uKcS81zjBBLnOMud6y8tJ1Cd5aNug6CEXVCYk9p7f7KGomUUlSA3YWrWJDRMhswTvBM9V4KxBmTJmTzOrdDURoAWnXc0ggwQZB6GQf1CbsOM1qJBpvLTOojk4xHqHPHJZ6iDin2FNroLWrudueZP3cZK6vg/jMspNpVWyG6WtLd9Iwdcnf2XHqISgn2FSa6PoHF/FLG6TSqBxBBIE5E5BxBEDqCN10/DuOte0FpyWzpMSBMZjHJfGF61xGQc7/AHUpYIyVDxzSi7PtNe9x3KSbVLjjmvkrqpJkkk9SSV6ysRgEiRBglGOFRXDA8lvk+12tI9sL2vUP5r4s28qDAe8CIw5wwdxvsjt4vX5Vqk9dbus9VL/553e3/RX3QqqPr7Kx7owr4Xxp/GK5EGtUjf63b+8qv/K1pB818hxePUfqdEn8ln48n9B7Y/s+yur90q+uOq+U1eOXDpms/JB3jIMiI2yl3X9UiDUeRMxqO8QtHxmu2Z5kfSrniIZU0uc0AtkDOqRvPKISjb0PplzoB1PEDlDyGgjrAC+dVKhcZcST1JJP5qissVfSbnZ0F/xQ4g76oLZ+3wf0WV/FHUSTJ6jEnr7pUlWaycnAVSXAavcE/kZxPyO8qz6rtMHsZkzhCb/SPureVHPKIAtpxB1P6QMxM9uifbxlpIkEDmf8LJcOo+4VTT6ZRTaM0mbZ4rTyJO28L1l8wukuAwOoHP8AuufUR3YNEdR/H0/+7flRcuoj7GbREXq8UUxyKKKLGIooosYiiiixiKKKLGIooosYiiiixiKKKLGIooosY9CiiixjxRRRYxFFFFjHoRH/AFKKLAGGr1RRMIyrkvU3XqiHwK7DtG69c0dAoogEHpHRRRRY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362200"/>
            <a:ext cx="4272699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29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Sunlight, Sun Bright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3434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Sunlight is not evenly distributed around the earth because of the earth and its position in relation to the sun</a:t>
            </a:r>
          </a:p>
          <a:p>
            <a:r>
              <a:rPr lang="en-US" dirty="0" smtClean="0"/>
              <a:t>Since the earth is curved not all sunlight is able to strike evenly</a:t>
            </a:r>
          </a:p>
          <a:p>
            <a:r>
              <a:rPr lang="en-US" dirty="0" smtClean="0"/>
              <a:t>When the sun is directly overhead there is a better chance more sunlight will fall over a smaller area</a:t>
            </a:r>
          </a:p>
          <a:p>
            <a:r>
              <a:rPr lang="en-US" dirty="0" smtClean="0"/>
              <a:t>When the sun is not directly overhead there is the same amount of energy but over a larger area</a:t>
            </a:r>
          </a:p>
        </p:txBody>
      </p:sp>
      <p:pic>
        <p:nvPicPr>
          <p:cNvPr id="1026" name="Picture 2" descr="Fig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682784"/>
            <a:ext cx="4286250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7954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Sunlight, Sun Bright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Since the earth is curved not all of the earth is directly under the sun</a:t>
            </a:r>
          </a:p>
          <a:p>
            <a:r>
              <a:rPr lang="en-US" dirty="0" smtClean="0"/>
              <a:t>Different areas of the earth receive more or less diffuse sunlight</a:t>
            </a:r>
          </a:p>
          <a:p>
            <a:r>
              <a:rPr lang="en-US" dirty="0" smtClean="0"/>
              <a:t>The areas that receive more direct sunlight will have more energy per square foot</a:t>
            </a:r>
          </a:p>
          <a:p>
            <a:endParaRPr lang="en-US" dirty="0"/>
          </a:p>
        </p:txBody>
      </p:sp>
      <p:pic>
        <p:nvPicPr>
          <p:cNvPr id="2050" name="Picture 2" descr="Fig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514600"/>
            <a:ext cx="4286250" cy="240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1505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Sunlight, Sun Bright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The equator is often directly under the sun</a:t>
            </a:r>
          </a:p>
          <a:p>
            <a:r>
              <a:rPr lang="en-US" dirty="0" smtClean="0"/>
              <a:t>The equator receives a relatively consistent amount of high energy</a:t>
            </a:r>
          </a:p>
          <a:p>
            <a:r>
              <a:rPr lang="en-US" dirty="0" smtClean="0"/>
              <a:t>The poles are more commonly receiving less diffuse sunlight and will more commonly be receiving less energy</a:t>
            </a:r>
            <a:endParaRPr lang="en-US" dirty="0"/>
          </a:p>
        </p:txBody>
      </p:sp>
      <p:pic>
        <p:nvPicPr>
          <p:cNvPr id="3074" name="Picture 2" descr="http://classconnection.s3.amazonaws.com/825/flashcards/952825/jpg/latitudinal_variations_in_sunlight_intensity13445233592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819400"/>
            <a:ext cx="3943351" cy="207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883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Tilt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earth does not rotate around the sun straight up and down</a:t>
            </a:r>
          </a:p>
          <a:p>
            <a:r>
              <a:rPr lang="en-US" dirty="0" smtClean="0"/>
              <a:t>The earth has a tilt that affects the angle of the sun in relation to the earth</a:t>
            </a:r>
          </a:p>
          <a:p>
            <a:r>
              <a:rPr lang="en-US" dirty="0" smtClean="0"/>
              <a:t>As the earth tilts, it moves some areas into more direct sunlight while moving some areas into less direct sunlight</a:t>
            </a:r>
          </a:p>
        </p:txBody>
      </p:sp>
      <p:pic>
        <p:nvPicPr>
          <p:cNvPr id="6146" name="Picture 2" descr="http://3.bp.blogspot.com/-xr_kYa35wx0/T_8EsLtZlbI/AAAAAAAAHMk/W9EbT82JWlY/s1600/tilt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438400"/>
            <a:ext cx="4492625" cy="2722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089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As Earth takes around 365.25 days to revolve around the sun</a:t>
            </a:r>
          </a:p>
          <a:p>
            <a:r>
              <a:rPr lang="en-US" dirty="0" smtClean="0"/>
              <a:t>While it does this it is changing the angle of the earth in relation to the position of the sun</a:t>
            </a:r>
          </a:p>
          <a:p>
            <a:r>
              <a:rPr lang="en-US" dirty="0" smtClean="0"/>
              <a:t>Different parts of the earth are at different relations to the sun during the year</a:t>
            </a:r>
            <a:endParaRPr lang="en-US" dirty="0"/>
          </a:p>
        </p:txBody>
      </p:sp>
      <p:pic>
        <p:nvPicPr>
          <p:cNvPr id="7170" name="Picture 2" descr="http://wp.patheos.com.s3.amazonaws.com/blogs/progressivesecularhumanist/files/2014/02/earth_su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98" y="2133600"/>
            <a:ext cx="4134677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7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Tilt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position of the northern and southern hemisphere does not change </a:t>
            </a:r>
          </a:p>
          <a:p>
            <a:r>
              <a:rPr lang="en-US" dirty="0" smtClean="0"/>
              <a:t>However as the earth travels around the sun, the northern and the southern hemisphere are positioned differently </a:t>
            </a:r>
          </a:p>
          <a:p>
            <a:r>
              <a:rPr lang="en-US" dirty="0" smtClean="0"/>
              <a:t>This causes the two or four different seasons that most biomes experience</a:t>
            </a:r>
          </a:p>
        </p:txBody>
      </p:sp>
      <p:pic>
        <p:nvPicPr>
          <p:cNvPr id="4098" name="Picture 2" descr="http://ww2.valdosta.edu/~croglesby/season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53789"/>
            <a:ext cx="4187988" cy="2943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459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Tilt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524000"/>
            <a:ext cx="40386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This means that the more north or south a habitat lies in relation to the equator, the more extreme the differences between the seasons </a:t>
            </a:r>
          </a:p>
          <a:p>
            <a:r>
              <a:rPr lang="en-US" dirty="0" smtClean="0"/>
              <a:t>They are receiving drastically different amounts of light during different parts of the year</a:t>
            </a:r>
          </a:p>
          <a:p>
            <a:endParaRPr lang="en-US" dirty="0"/>
          </a:p>
        </p:txBody>
      </p:sp>
      <p:pic>
        <p:nvPicPr>
          <p:cNvPr id="4098" name="Picture 2" descr="http://subdude-site.com/WebPics/WebPicsMaps/map_aveTemperaturesWorldwideMthly_a647x45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981199"/>
            <a:ext cx="4826221" cy="3279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25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649</Words>
  <Application>Microsoft Office PowerPoint</Application>
  <PresentationFormat>On-screen Show (4:3)</PresentationFormat>
  <Paragraphs>59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Climates of Earth</vt:lpstr>
      <vt:lpstr>Sunlight, Sun Bright</vt:lpstr>
      <vt:lpstr>Sunlight, Sun Bright</vt:lpstr>
      <vt:lpstr>Sunlight, Sun Bright</vt:lpstr>
      <vt:lpstr>Sunlight, Sun Bright</vt:lpstr>
      <vt:lpstr>Tilt</vt:lpstr>
      <vt:lpstr>Tilt</vt:lpstr>
      <vt:lpstr>Tilt</vt:lpstr>
      <vt:lpstr>Tilt</vt:lpstr>
      <vt:lpstr>Temperate and Tropic</vt:lpstr>
      <vt:lpstr>Temperate and Tropic</vt:lpstr>
      <vt:lpstr>Rainfall/Winds</vt:lpstr>
      <vt:lpstr>Rainfall/Winds</vt:lpstr>
      <vt:lpstr>Rainfall/Winds</vt:lpstr>
      <vt:lpstr>Rainfall/Winds</vt:lpstr>
      <vt:lpstr>Rainfall/Winds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Climates of Earth</dc:title>
  <dc:creator>Administrator</dc:creator>
  <cp:lastModifiedBy>Administrator</cp:lastModifiedBy>
  <cp:revision>9</cp:revision>
  <dcterms:created xsi:type="dcterms:W3CDTF">2014-03-03T12:27:47Z</dcterms:created>
  <dcterms:modified xsi:type="dcterms:W3CDTF">2014-03-04T15:13:29Z</dcterms:modified>
</cp:coreProperties>
</file>