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9" r:id="rId5"/>
    <p:sldId id="270" r:id="rId6"/>
    <p:sldId id="271" r:id="rId7"/>
    <p:sldId id="272" r:id="rId8"/>
    <p:sldId id="261" r:id="rId9"/>
    <p:sldId id="262" r:id="rId10"/>
    <p:sldId id="263" r:id="rId11"/>
    <p:sldId id="268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46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0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27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2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48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6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33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31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40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09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ABCE7-C988-4F3F-BB5F-06AA3EBD6A3D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2B6DC-982B-4849-BB8A-A2AC09C87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5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youtube.com/watch?v=pSCFqGY2LIs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theglobeandmail.com/news/news-video/extreme-rainfall-the-new-norm-says-climate-change-expert/article13101322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bsnews.com/news/climate-change-already-impacting-food-supplies-says-un-report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Climate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Debate Is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59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Temperature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These wind patterns regulate the temperature of the surrounding regions</a:t>
            </a:r>
          </a:p>
          <a:p>
            <a:r>
              <a:rPr lang="en-US" dirty="0" smtClean="0"/>
              <a:t>Hot moist air is cooled and precipitation falls on the poles</a:t>
            </a:r>
          </a:p>
          <a:p>
            <a:r>
              <a:rPr lang="en-US" dirty="0" smtClean="0"/>
              <a:t>Recently the global weather patterns have started to shift because the poles have heated up</a:t>
            </a:r>
            <a:endParaRPr lang="en-US" dirty="0"/>
          </a:p>
        </p:txBody>
      </p:sp>
      <p:pic>
        <p:nvPicPr>
          <p:cNvPr id="7170" name="Picture 2" descr="https://www.nc-climate.ncsu.edu/secc_edu/images/jet_streams_Polar&amp;Su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3848244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60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Indicators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things that are happening in the world that show us that global warming is real</a:t>
            </a:r>
          </a:p>
          <a:p>
            <a:r>
              <a:rPr lang="en-US" dirty="0" smtClean="0"/>
              <a:t>These are considered indicators of global warming</a:t>
            </a:r>
          </a:p>
          <a:p>
            <a:r>
              <a:rPr lang="en-US" dirty="0" smtClean="0"/>
              <a:t>They show that global warming is happening </a:t>
            </a:r>
            <a:endParaRPr lang="en-US" dirty="0"/>
          </a:p>
        </p:txBody>
      </p:sp>
      <p:pic>
        <p:nvPicPr>
          <p:cNvPr id="22530" name="Picture 2" descr="http://2.bp.blogspot.com/_yoA8VTxO_I8/RwJlAjIXg1I/AAAAAAAAADM/DNumlU5_LEM/s320/Polar_bear_on_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4251567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57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Indicators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Probably the most major indicator is the amount of frozen ice at our poles</a:t>
            </a:r>
          </a:p>
          <a:p>
            <a:r>
              <a:rPr lang="en-US" dirty="0" smtClean="0"/>
              <a:t>A substantial amount of ice has melted in the past 30 years </a:t>
            </a:r>
          </a:p>
          <a:p>
            <a:r>
              <a:rPr lang="en-US" dirty="0" smtClean="0"/>
              <a:t>The problem is that once polar ice starts to melt, it melts faster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800600" y="1447800"/>
            <a:ext cx="4163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www.youtube.com/watch?v=pSCFqGY2LIs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1506" name="Picture 2" descr="http://effectsglobalwarming.org/wp-content/uploads/2011/05/Effects-Global-Warming-Plant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514600"/>
            <a:ext cx="3429000" cy="38008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0954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Indicators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Another major indicator is the global redistribution of water</a:t>
            </a:r>
          </a:p>
          <a:p>
            <a:r>
              <a:rPr lang="en-US" dirty="0" smtClean="0"/>
              <a:t>Because we are changing weather patterns we are causing some areas to gain or lose water</a:t>
            </a:r>
          </a:p>
          <a:p>
            <a:r>
              <a:rPr lang="en-US" dirty="0" smtClean="0"/>
              <a:t>This is seen in a change of local and national weather patterns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4709" y="5181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http://www.theglobeandmail.com/news/news-video/extreme-rainfall-the-new-norm-says-climate-change-expert/article13101322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14" y="1676400"/>
            <a:ext cx="451104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24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http://www.cbsnews.com/news/climate-change-already-impacting-food-supplies-says-un-report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the scientific world there are very few doubts about the far reaching effects of climate change</a:t>
            </a:r>
          </a:p>
          <a:p>
            <a:r>
              <a:rPr lang="en-US" dirty="0" smtClean="0"/>
              <a:t>The new field of research is now how to slow the change in </a:t>
            </a:r>
            <a:r>
              <a:rPr lang="en-US" dirty="0" smtClean="0"/>
              <a:t>climate</a:t>
            </a:r>
          </a:p>
          <a:p>
            <a:r>
              <a:rPr lang="en-US" dirty="0" smtClean="0"/>
              <a:t>This field has some very simple and some very complex answers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6" descr="http://2helenahandbaskets.com/wp-content/uploads/2011/05/global-warm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0546" y="2438400"/>
            <a:ext cx="4239546" cy="2790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838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Global warming </a:t>
            </a:r>
            <a:r>
              <a:rPr lang="en-US" dirty="0" smtClean="0"/>
              <a:t>describes over 100 year increase in average global </a:t>
            </a:r>
            <a:r>
              <a:rPr lang="en-US" dirty="0" smtClean="0"/>
              <a:t>temperature</a:t>
            </a:r>
          </a:p>
          <a:p>
            <a:r>
              <a:rPr lang="en-US" dirty="0" smtClean="0"/>
              <a:t>This term has been losing favor to the term </a:t>
            </a:r>
            <a:r>
              <a:rPr lang="en-US" b="1" dirty="0" smtClean="0"/>
              <a:t>climate change </a:t>
            </a:r>
            <a:r>
              <a:rPr lang="en-US" dirty="0" smtClean="0"/>
              <a:t>over the past few years because there are far reaching consequences of an increase in temperature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www.cheaperpetrolparty.com/Images/Global_Warming/Instrumental_Temperature_Recor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57400"/>
            <a:ext cx="4117534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22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Climate change works like a large blanket</a:t>
            </a:r>
          </a:p>
          <a:p>
            <a:r>
              <a:rPr lang="en-US" b="1" dirty="0" smtClean="0"/>
              <a:t>Greenhouse gasses </a:t>
            </a:r>
            <a:r>
              <a:rPr lang="en-US" dirty="0" smtClean="0"/>
              <a:t>are gasses that trap energy against the earth instead of allowing energy to leave the atmosphere into space</a:t>
            </a:r>
          </a:p>
          <a:p>
            <a:r>
              <a:rPr lang="en-US" dirty="0" smtClean="0"/>
              <a:t>When more energy comes in to the planet than leaves the planet we have an increase of energy (heat) on our planet</a:t>
            </a:r>
            <a:endParaRPr lang="en-US" dirty="0"/>
          </a:p>
        </p:txBody>
      </p:sp>
      <p:pic>
        <p:nvPicPr>
          <p:cNvPr id="3074" name="Picture 2" descr="http://assets.knowledge.allianz.com/img/greenhouse_effect_shutterstock_ah_519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87" y="2514600"/>
            <a:ext cx="4557711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17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is one of the most major greenhouse gasses</a:t>
            </a:r>
          </a:p>
          <a:p>
            <a:r>
              <a:rPr lang="en-US" dirty="0" smtClean="0"/>
              <a:t>It is so abundant in our atmosphere </a:t>
            </a:r>
          </a:p>
          <a:p>
            <a:r>
              <a:rPr lang="en-US" dirty="0" smtClean="0"/>
              <a:t>It does not block a large amount of radiation from leaving the planet</a:t>
            </a:r>
          </a:p>
          <a:p>
            <a:r>
              <a:rPr lang="en-US" dirty="0" smtClean="0"/>
              <a:t>Because of its abundance it still has large impacts</a:t>
            </a:r>
          </a:p>
          <a:p>
            <a:endParaRPr lang="en-US" dirty="0"/>
          </a:p>
        </p:txBody>
      </p:sp>
      <p:pic>
        <p:nvPicPr>
          <p:cNvPr id="2050" name="Picture 2" descr="http://www.epa.gov/climatechange/images/ghgemissions/GlobalGHGEmissionsByG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29" y="1676400"/>
            <a:ext cx="40005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74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is cycled through photosynthesis and cellular respiration</a:t>
            </a:r>
          </a:p>
          <a:p>
            <a:r>
              <a:rPr lang="en-US" dirty="0" smtClean="0"/>
              <a:t>Also humans are adding a large amount of CO</a:t>
            </a:r>
            <a:r>
              <a:rPr lang="en-US" baseline="-25000" dirty="0" smtClean="0"/>
              <a:t>2</a:t>
            </a:r>
            <a:r>
              <a:rPr lang="en-US" dirty="0" smtClean="0"/>
              <a:t> by using fossil fuels</a:t>
            </a:r>
          </a:p>
          <a:p>
            <a:r>
              <a:rPr lang="en-US" dirty="0" smtClean="0"/>
              <a:t>The amount of CO</a:t>
            </a:r>
            <a:r>
              <a:rPr lang="en-US" baseline="-25000" dirty="0" smtClean="0"/>
              <a:t>2</a:t>
            </a:r>
            <a:r>
              <a:rPr lang="en-US" dirty="0" smtClean="0"/>
              <a:t> that is entering our atmosphere is much larger than the amount being pulled out by cellular respiration</a:t>
            </a:r>
            <a:endParaRPr lang="en-US" dirty="0"/>
          </a:p>
        </p:txBody>
      </p:sp>
      <p:pic>
        <p:nvPicPr>
          <p:cNvPr id="4098" name="Picture 2" descr="http://www.troy.k12.ny.us/academics/bio/images/oxcacy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24266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35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ocean can absorb large amount of CO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This reduces the amount of CO</a:t>
            </a:r>
            <a:r>
              <a:rPr lang="en-US" baseline="-25000" dirty="0" smtClean="0"/>
              <a:t>2</a:t>
            </a:r>
            <a:r>
              <a:rPr lang="en-US" dirty="0" smtClean="0"/>
              <a:t> in the atmosphere</a:t>
            </a:r>
          </a:p>
          <a:p>
            <a:r>
              <a:rPr lang="en-US" dirty="0" smtClean="0"/>
              <a:t>However when CO</a:t>
            </a:r>
            <a:r>
              <a:rPr lang="en-US" baseline="-25000" dirty="0" smtClean="0"/>
              <a:t>2</a:t>
            </a:r>
            <a:r>
              <a:rPr lang="en-US" dirty="0" smtClean="0"/>
              <a:t> is absorbed by the ocean it becomes carbonic acid H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endParaRPr lang="en-US" dirty="0" smtClean="0"/>
          </a:p>
          <a:p>
            <a:r>
              <a:rPr lang="en-US" dirty="0" smtClean="0"/>
              <a:t>The amount of carbonic acid in our oceans is so large that it is starting to dissolve the basic shells on marine organisms</a:t>
            </a:r>
            <a:endParaRPr lang="en-US" dirty="0"/>
          </a:p>
        </p:txBody>
      </p:sp>
      <p:pic>
        <p:nvPicPr>
          <p:cNvPr id="5122" name="Picture 2" descr="http://soundwaves.usgs.gov/2009/11/CoralF1TU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84" y="2420982"/>
            <a:ext cx="4535278" cy="235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39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Temperature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 the past 100 years the average global air temperature has increased around .8 </a:t>
            </a:r>
            <a:r>
              <a:rPr lang="en-US" baseline="30000" dirty="0"/>
              <a:t>0</a:t>
            </a:r>
            <a:r>
              <a:rPr lang="en-US" dirty="0"/>
              <a:t>C (1.5 </a:t>
            </a:r>
            <a:r>
              <a:rPr lang="en-US" baseline="30000" dirty="0"/>
              <a:t>0</a:t>
            </a:r>
            <a:r>
              <a:rPr lang="en-US" dirty="0"/>
              <a:t>F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Northern polar regions have increased in excess of 1.4</a:t>
            </a:r>
            <a:r>
              <a:rPr lang="en-US" baseline="30000" dirty="0" smtClean="0"/>
              <a:t>0</a:t>
            </a:r>
            <a:r>
              <a:rPr lang="en-US" dirty="0" smtClean="0"/>
              <a:t>C in the past 50 years</a:t>
            </a:r>
            <a:endParaRPr lang="en-US" dirty="0"/>
          </a:p>
          <a:p>
            <a:endParaRPr lang="en-US" dirty="0"/>
          </a:p>
        </p:txBody>
      </p:sp>
      <p:pic>
        <p:nvPicPr>
          <p:cNvPr id="6146" name="Picture 2" descr="http://www.globalwarmingart.com/images/8/8c/Global_Warming_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06" y="1752600"/>
            <a:ext cx="460268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41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Global warming affects polar regions more than other areas</a:t>
            </a:r>
          </a:p>
          <a:p>
            <a:r>
              <a:rPr lang="en-US" dirty="0" smtClean="0"/>
              <a:t>This is because heat is redistributed to the polar regions to cool</a:t>
            </a:r>
          </a:p>
          <a:p>
            <a:r>
              <a:rPr lang="en-US" dirty="0" smtClean="0"/>
              <a:t>This cooling action carries large amounts of warm air to the poles</a:t>
            </a:r>
            <a:endParaRPr lang="en-US" dirty="0"/>
          </a:p>
        </p:txBody>
      </p:sp>
      <p:pic>
        <p:nvPicPr>
          <p:cNvPr id="1026" name="Picture 2" descr="http://pulse.pharmacy.arizona.edu/9th_grade/from_global/earth_science/images/wind_pattern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1905000"/>
            <a:ext cx="4104409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27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529</Words>
  <Application>Microsoft Office PowerPoint</Application>
  <PresentationFormat>On-screen Show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Climate Change</vt:lpstr>
      <vt:lpstr>Climate Change</vt:lpstr>
      <vt:lpstr>Climate Change</vt:lpstr>
      <vt:lpstr>How Does It Work?</vt:lpstr>
      <vt:lpstr>How Does It Work?</vt:lpstr>
      <vt:lpstr>How Does It Work?</vt:lpstr>
      <vt:lpstr>How Does It Work?</vt:lpstr>
      <vt:lpstr>Air Temperature</vt:lpstr>
      <vt:lpstr>Air Temperature</vt:lpstr>
      <vt:lpstr>Air Temperature</vt:lpstr>
      <vt:lpstr>Early Indicators</vt:lpstr>
      <vt:lpstr>Early Indicators</vt:lpstr>
      <vt:lpstr>Early Indicators</vt:lpstr>
      <vt:lpstr>Videos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Change</dc:title>
  <dc:creator>Administrator</dc:creator>
  <cp:lastModifiedBy>Administrator</cp:lastModifiedBy>
  <cp:revision>9</cp:revision>
  <dcterms:created xsi:type="dcterms:W3CDTF">2014-04-14T10:47:38Z</dcterms:created>
  <dcterms:modified xsi:type="dcterms:W3CDTF">2014-04-15T12:49:18Z</dcterms:modified>
</cp:coreProperties>
</file>