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8" autoAdjust="0"/>
    <p:restoredTop sz="94660"/>
  </p:normalViewPr>
  <p:slideViewPr>
    <p:cSldViewPr snapToGrid="0">
      <p:cViewPr varScale="1">
        <p:scale>
          <a:sx n="88" d="100"/>
          <a:sy n="88" d="100"/>
        </p:scale>
        <p:origin x="44" y="1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32EA96-6776-40F6-AD23-F0DC506B3C02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4F6C08-6774-4CA7-A1EC-EA63E84C9E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24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F6C08-6774-4CA7-A1EC-EA63E84C9E8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926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E3564-7AFD-45CC-807D-E9006E625132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081B1-7543-4E07-805B-CABBEB560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091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E3564-7AFD-45CC-807D-E9006E625132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081B1-7543-4E07-805B-CABBEB560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440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E3564-7AFD-45CC-807D-E9006E625132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081B1-7543-4E07-805B-CABBEB560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912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E3564-7AFD-45CC-807D-E9006E625132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081B1-7543-4E07-805B-CABBEB560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437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E3564-7AFD-45CC-807D-E9006E625132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081B1-7543-4E07-805B-CABBEB560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435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E3564-7AFD-45CC-807D-E9006E625132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081B1-7543-4E07-805B-CABBEB560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186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E3564-7AFD-45CC-807D-E9006E625132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081B1-7543-4E07-805B-CABBEB560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136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E3564-7AFD-45CC-807D-E9006E625132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081B1-7543-4E07-805B-CABBEB560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817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E3564-7AFD-45CC-807D-E9006E625132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081B1-7543-4E07-805B-CABBEB560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740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E3564-7AFD-45CC-807D-E9006E625132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081B1-7543-4E07-805B-CABBEB560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44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E3564-7AFD-45CC-807D-E9006E625132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081B1-7543-4E07-805B-CABBEB560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491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E3564-7AFD-45CC-807D-E9006E625132}" type="datetimeFigureOut">
              <a:rPr lang="en-US" smtClean="0"/>
              <a:t>11/7/2016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3081B1-7543-4E07-805B-CABBEB560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519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Activity: Citric Acid Cycle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618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40857" y="3759199"/>
            <a:ext cx="805543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0" dirty="0"/>
              <a:t>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39013" y="3759199"/>
            <a:ext cx="805543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0" dirty="0"/>
              <a:t>C</a:t>
            </a:r>
          </a:p>
        </p:txBody>
      </p:sp>
      <p:pic>
        <p:nvPicPr>
          <p:cNvPr id="1026" name="Picture 2" descr="http://education.jlab.org/glossary/electro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198" y="2954609"/>
            <a:ext cx="47625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education.jlab.org/glossary/electro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198" y="789789"/>
            <a:ext cx="47625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education.jlab.org/glossary/electro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198" y="1912627"/>
            <a:ext cx="47625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education.jlab.org/glossary/electro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198" y="4091131"/>
            <a:ext cx="47625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656430" y="1217871"/>
            <a:ext cx="1428596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ADP</a:t>
            </a:r>
            <a:endParaRPr lang="en-US" sz="54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090842" y="3405926"/>
            <a:ext cx="559769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P</a:t>
            </a:r>
            <a:endParaRPr lang="en-US" sz="54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66650" y="141995"/>
            <a:ext cx="21617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Malate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457384" y="3853193"/>
            <a:ext cx="38674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Oxaloacetate</a:t>
            </a:r>
            <a:endParaRPr lang="en-US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466650" y="3026227"/>
            <a:ext cx="57253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Alpha ketoglutarate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466105" y="891085"/>
            <a:ext cx="28702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Succinate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466105" y="1578131"/>
            <a:ext cx="20674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Citrate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1357601" y="5637559"/>
            <a:ext cx="1476345" cy="680699"/>
          </a:xfrm>
          <a:prstGeom prst="chevr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09590" y="5803364"/>
            <a:ext cx="76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CoA</a:t>
            </a:r>
            <a:endParaRPr lang="en-US" dirty="0"/>
          </a:p>
        </p:txBody>
      </p:sp>
      <p:pic>
        <p:nvPicPr>
          <p:cNvPr id="25" name="Picture 2" descr="http://education.jlab.org/glossary/electro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4466" y="2954609"/>
            <a:ext cx="47625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http://education.jlab.org/glossary/electro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4466" y="789789"/>
            <a:ext cx="47625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http://education.jlab.org/glossary/electro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4466" y="1912627"/>
            <a:ext cx="47625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8" descr="http://education.jlab.org/glossary/electro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4466" y="4091131"/>
            <a:ext cx="47625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Group 22"/>
          <p:cNvGrpSpPr/>
          <p:nvPr/>
        </p:nvGrpSpPr>
        <p:grpSpPr>
          <a:xfrm>
            <a:off x="3313691" y="5013807"/>
            <a:ext cx="1226457" cy="637463"/>
            <a:chOff x="5188857" y="5082638"/>
            <a:chExt cx="1226457" cy="637463"/>
          </a:xfrm>
        </p:grpSpPr>
        <p:sp>
          <p:nvSpPr>
            <p:cNvPr id="21" name="Rounded Rectangle 20"/>
            <p:cNvSpPr/>
            <p:nvPr/>
          </p:nvSpPr>
          <p:spPr>
            <a:xfrm>
              <a:off x="5188857" y="5082638"/>
              <a:ext cx="1226457" cy="63746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395905" y="5224649"/>
              <a:ext cx="8123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NAD+</a:t>
              </a:r>
              <a:endParaRPr lang="en-US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907438" y="5013807"/>
            <a:ext cx="1226457" cy="637463"/>
            <a:chOff x="5188857" y="5082638"/>
            <a:chExt cx="1226457" cy="637463"/>
          </a:xfrm>
        </p:grpSpPr>
        <p:sp>
          <p:nvSpPr>
            <p:cNvPr id="33" name="Rounded Rectangle 32"/>
            <p:cNvSpPr/>
            <p:nvPr/>
          </p:nvSpPr>
          <p:spPr>
            <a:xfrm>
              <a:off x="5188857" y="5082638"/>
              <a:ext cx="1226457" cy="63746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395905" y="5224649"/>
              <a:ext cx="8123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NAD+</a:t>
              </a:r>
              <a:endParaRPr lang="en-US" dirty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313690" y="5901199"/>
            <a:ext cx="1226457" cy="637463"/>
            <a:chOff x="5188857" y="5082638"/>
            <a:chExt cx="1226457" cy="637463"/>
          </a:xfrm>
        </p:grpSpPr>
        <p:sp>
          <p:nvSpPr>
            <p:cNvPr id="36" name="Rounded Rectangle 35"/>
            <p:cNvSpPr/>
            <p:nvPr/>
          </p:nvSpPr>
          <p:spPr>
            <a:xfrm>
              <a:off x="5188857" y="5082638"/>
              <a:ext cx="1226457" cy="63746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395905" y="5224649"/>
              <a:ext cx="8123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NAD+</a:t>
              </a:r>
              <a:endParaRPr lang="en-US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07438" y="5889832"/>
            <a:ext cx="1226457" cy="637463"/>
            <a:chOff x="5188857" y="5082638"/>
            <a:chExt cx="1226457" cy="637463"/>
          </a:xfrm>
        </p:grpSpPr>
        <p:sp>
          <p:nvSpPr>
            <p:cNvPr id="39" name="Rounded Rectangle 38"/>
            <p:cNvSpPr/>
            <p:nvPr/>
          </p:nvSpPr>
          <p:spPr>
            <a:xfrm>
              <a:off x="5188857" y="5082638"/>
              <a:ext cx="1226457" cy="63746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395905" y="5224649"/>
              <a:ext cx="8123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FAD</a:t>
              </a:r>
              <a:endParaRPr lang="en-US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683503" y="5040485"/>
            <a:ext cx="559295" cy="638975"/>
            <a:chOff x="9057275" y="5720100"/>
            <a:chExt cx="559295" cy="638975"/>
          </a:xfrm>
        </p:grpSpPr>
        <p:sp>
          <p:nvSpPr>
            <p:cNvPr id="24" name="Trapezoid 23"/>
            <p:cNvSpPr/>
            <p:nvPr/>
          </p:nvSpPr>
          <p:spPr>
            <a:xfrm rot="5400000">
              <a:off x="9017435" y="5759940"/>
              <a:ext cx="638975" cy="559295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 rot="5400000">
              <a:off x="9182323" y="5838120"/>
              <a:ext cx="2940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</a:t>
              </a:r>
              <a:endParaRPr lang="en-US" dirty="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697506" y="5864742"/>
            <a:ext cx="559295" cy="638975"/>
            <a:chOff x="9057275" y="5720100"/>
            <a:chExt cx="559295" cy="638975"/>
          </a:xfrm>
        </p:grpSpPr>
        <p:sp>
          <p:nvSpPr>
            <p:cNvPr id="45" name="Trapezoid 44"/>
            <p:cNvSpPr/>
            <p:nvPr/>
          </p:nvSpPr>
          <p:spPr>
            <a:xfrm rot="5400000">
              <a:off x="9017435" y="5759940"/>
              <a:ext cx="638975" cy="559295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 rot="5400000">
              <a:off x="9182323" y="5838120"/>
              <a:ext cx="2940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</a:t>
              </a:r>
              <a:endParaRPr lang="en-US" dirty="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7499818" y="5044920"/>
            <a:ext cx="559295" cy="638975"/>
            <a:chOff x="9057275" y="5720100"/>
            <a:chExt cx="559295" cy="638975"/>
          </a:xfrm>
        </p:grpSpPr>
        <p:sp>
          <p:nvSpPr>
            <p:cNvPr id="48" name="Trapezoid 47"/>
            <p:cNvSpPr/>
            <p:nvPr/>
          </p:nvSpPr>
          <p:spPr>
            <a:xfrm rot="5400000">
              <a:off x="9017435" y="5759940"/>
              <a:ext cx="638975" cy="559295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 rot="5400000">
              <a:off x="9182323" y="5838120"/>
              <a:ext cx="2940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</a:t>
              </a:r>
              <a:endParaRPr lang="en-US" dirty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7555775" y="5839579"/>
            <a:ext cx="559295" cy="638975"/>
            <a:chOff x="9057275" y="5720100"/>
            <a:chExt cx="559295" cy="638975"/>
          </a:xfrm>
        </p:grpSpPr>
        <p:sp>
          <p:nvSpPr>
            <p:cNvPr id="51" name="Trapezoid 50"/>
            <p:cNvSpPr/>
            <p:nvPr/>
          </p:nvSpPr>
          <p:spPr>
            <a:xfrm rot="5400000">
              <a:off x="9017435" y="5759940"/>
              <a:ext cx="638975" cy="559295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 rot="5400000">
              <a:off x="9182323" y="5838120"/>
              <a:ext cx="2940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</a:t>
              </a:r>
              <a:endParaRPr lang="en-US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8401307" y="5400812"/>
            <a:ext cx="559295" cy="638975"/>
            <a:chOff x="9057275" y="5720100"/>
            <a:chExt cx="559295" cy="638975"/>
          </a:xfrm>
        </p:grpSpPr>
        <p:sp>
          <p:nvSpPr>
            <p:cNvPr id="54" name="Trapezoid 53"/>
            <p:cNvSpPr/>
            <p:nvPr/>
          </p:nvSpPr>
          <p:spPr>
            <a:xfrm rot="5400000">
              <a:off x="9017435" y="5759940"/>
              <a:ext cx="638975" cy="559295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 rot="5400000">
              <a:off x="9182323" y="5838120"/>
              <a:ext cx="2940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</a:t>
              </a:r>
              <a:endParaRPr lang="en-US" dirty="0"/>
            </a:p>
          </p:txBody>
        </p:sp>
      </p:grpSp>
      <p:sp>
        <p:nvSpPr>
          <p:cNvPr id="56" name="Rectangle 55"/>
          <p:cNvSpPr/>
          <p:nvPr/>
        </p:nvSpPr>
        <p:spPr>
          <a:xfrm>
            <a:off x="6466105" y="2287015"/>
            <a:ext cx="19250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Acetyl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53625" y="3770484"/>
            <a:ext cx="805543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0" dirty="0"/>
              <a:t>C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157110" y="2287015"/>
            <a:ext cx="805543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0" dirty="0"/>
              <a:t>C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255266" y="2287015"/>
            <a:ext cx="805543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0" dirty="0"/>
              <a:t>C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69878" y="2298300"/>
            <a:ext cx="805543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0" dirty="0"/>
              <a:t>C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157110" y="777593"/>
            <a:ext cx="805543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0" dirty="0"/>
              <a:t>C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255266" y="777593"/>
            <a:ext cx="805543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0" dirty="0"/>
              <a:t>C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69878" y="788878"/>
            <a:ext cx="805543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0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401735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42</Words>
  <Application>Microsoft Office PowerPoint</Application>
  <PresentationFormat>Widescreen</PresentationFormat>
  <Paragraphs>34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Activity: Citric Acid Cycle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Activity: Citric Acid Cycle</dc:title>
  <dc:creator>Owdij, Michael</dc:creator>
  <cp:lastModifiedBy>Owdij, Michael</cp:lastModifiedBy>
  <cp:revision>3</cp:revision>
  <cp:lastPrinted>2016-11-07T16:33:22Z</cp:lastPrinted>
  <dcterms:created xsi:type="dcterms:W3CDTF">2015-10-28T12:51:33Z</dcterms:created>
  <dcterms:modified xsi:type="dcterms:W3CDTF">2016-11-07T16:33:35Z</dcterms:modified>
</cp:coreProperties>
</file>