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6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137A-4041-417B-9E93-D306D8530AF9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B17F-2D60-4826-B038-0F9B14795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114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137A-4041-417B-9E93-D306D8530AF9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B17F-2D60-4826-B038-0F9B14795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54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137A-4041-417B-9E93-D306D8530AF9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B17F-2D60-4826-B038-0F9B14795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769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137A-4041-417B-9E93-D306D8530AF9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B17F-2D60-4826-B038-0F9B14795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15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137A-4041-417B-9E93-D306D8530AF9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B17F-2D60-4826-B038-0F9B14795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32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137A-4041-417B-9E93-D306D8530AF9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B17F-2D60-4826-B038-0F9B14795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8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137A-4041-417B-9E93-D306D8530AF9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B17F-2D60-4826-B038-0F9B14795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43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137A-4041-417B-9E93-D306D8530AF9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B17F-2D60-4826-B038-0F9B14795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39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137A-4041-417B-9E93-D306D8530AF9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B17F-2D60-4826-B038-0F9B14795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18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137A-4041-417B-9E93-D306D8530AF9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B17F-2D60-4826-B038-0F9B14795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74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137A-4041-417B-9E93-D306D8530AF9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FB17F-2D60-4826-B038-0F9B14795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108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2137A-4041-417B-9E93-D306D8530AF9}" type="datetimeFigureOut">
              <a:rPr lang="en-US" smtClean="0"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FB17F-2D60-4826-B038-0F9B14795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2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561975" y="1371600"/>
            <a:ext cx="7362825" cy="4181342"/>
            <a:chOff x="258171" y="3488828"/>
            <a:chExt cx="5410200" cy="2917208"/>
          </a:xfrm>
        </p:grpSpPr>
        <p:grpSp>
          <p:nvGrpSpPr>
            <p:cNvPr id="8" name="Group 7"/>
            <p:cNvGrpSpPr/>
            <p:nvPr/>
          </p:nvGrpSpPr>
          <p:grpSpPr>
            <a:xfrm>
              <a:off x="258171" y="3488828"/>
              <a:ext cx="5410200" cy="2917208"/>
              <a:chOff x="609600" y="1600200"/>
              <a:chExt cx="8191803" cy="4267200"/>
            </a:xfrm>
          </p:grpSpPr>
          <p:pic>
            <p:nvPicPr>
              <p:cNvPr id="1026" name="Picture 2" descr="http://preuniversity.grkraj.org/html/7_PHOTOSYNTHESIS_files/image002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1248"/>
              <a:stretch/>
            </p:blipFill>
            <p:spPr bwMode="auto">
              <a:xfrm>
                <a:off x="609600" y="1600200"/>
                <a:ext cx="8191803" cy="4267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Freeform 5"/>
              <p:cNvSpPr/>
              <p:nvPr/>
            </p:nvSpPr>
            <p:spPr>
              <a:xfrm>
                <a:off x="2838734" y="2579417"/>
                <a:ext cx="4926842" cy="2975222"/>
              </a:xfrm>
              <a:custGeom>
                <a:avLst/>
                <a:gdLst>
                  <a:gd name="connsiteX0" fmla="*/ 655093 w 4926842"/>
                  <a:gd name="connsiteY0" fmla="*/ 40953 h 2975222"/>
                  <a:gd name="connsiteX1" fmla="*/ 586854 w 4926842"/>
                  <a:gd name="connsiteY1" fmla="*/ 95544 h 2975222"/>
                  <a:gd name="connsiteX2" fmla="*/ 518615 w 4926842"/>
                  <a:gd name="connsiteY2" fmla="*/ 150135 h 2975222"/>
                  <a:gd name="connsiteX3" fmla="*/ 450376 w 4926842"/>
                  <a:gd name="connsiteY3" fmla="*/ 218374 h 2975222"/>
                  <a:gd name="connsiteX4" fmla="*/ 409433 w 4926842"/>
                  <a:gd name="connsiteY4" fmla="*/ 245670 h 2975222"/>
                  <a:gd name="connsiteX5" fmla="*/ 300251 w 4926842"/>
                  <a:gd name="connsiteY5" fmla="*/ 409443 h 2975222"/>
                  <a:gd name="connsiteX6" fmla="*/ 272956 w 4926842"/>
                  <a:gd name="connsiteY6" fmla="*/ 450386 h 2975222"/>
                  <a:gd name="connsiteX7" fmla="*/ 245660 w 4926842"/>
                  <a:gd name="connsiteY7" fmla="*/ 491329 h 2975222"/>
                  <a:gd name="connsiteX8" fmla="*/ 204717 w 4926842"/>
                  <a:gd name="connsiteY8" fmla="*/ 573216 h 2975222"/>
                  <a:gd name="connsiteX9" fmla="*/ 177421 w 4926842"/>
                  <a:gd name="connsiteY9" fmla="*/ 655102 h 2975222"/>
                  <a:gd name="connsiteX10" fmla="*/ 163773 w 4926842"/>
                  <a:gd name="connsiteY10" fmla="*/ 696046 h 2975222"/>
                  <a:gd name="connsiteX11" fmla="*/ 122830 w 4926842"/>
                  <a:gd name="connsiteY11" fmla="*/ 777932 h 2975222"/>
                  <a:gd name="connsiteX12" fmla="*/ 95535 w 4926842"/>
                  <a:gd name="connsiteY12" fmla="*/ 818876 h 2975222"/>
                  <a:gd name="connsiteX13" fmla="*/ 68239 w 4926842"/>
                  <a:gd name="connsiteY13" fmla="*/ 900762 h 2975222"/>
                  <a:gd name="connsiteX14" fmla="*/ 54591 w 4926842"/>
                  <a:gd name="connsiteY14" fmla="*/ 941705 h 2975222"/>
                  <a:gd name="connsiteX15" fmla="*/ 40944 w 4926842"/>
                  <a:gd name="connsiteY15" fmla="*/ 982649 h 2975222"/>
                  <a:gd name="connsiteX16" fmla="*/ 27296 w 4926842"/>
                  <a:gd name="connsiteY16" fmla="*/ 1023592 h 2975222"/>
                  <a:gd name="connsiteX17" fmla="*/ 13648 w 4926842"/>
                  <a:gd name="connsiteY17" fmla="*/ 1132774 h 2975222"/>
                  <a:gd name="connsiteX18" fmla="*/ 0 w 4926842"/>
                  <a:gd name="connsiteY18" fmla="*/ 1187365 h 2975222"/>
                  <a:gd name="connsiteX19" fmla="*/ 13648 w 4926842"/>
                  <a:gd name="connsiteY19" fmla="*/ 1678684 h 2975222"/>
                  <a:gd name="connsiteX20" fmla="*/ 40944 w 4926842"/>
                  <a:gd name="connsiteY20" fmla="*/ 1760571 h 2975222"/>
                  <a:gd name="connsiteX21" fmla="*/ 68239 w 4926842"/>
                  <a:gd name="connsiteY21" fmla="*/ 1842458 h 2975222"/>
                  <a:gd name="connsiteX22" fmla="*/ 81887 w 4926842"/>
                  <a:gd name="connsiteY22" fmla="*/ 1883401 h 2975222"/>
                  <a:gd name="connsiteX23" fmla="*/ 95535 w 4926842"/>
                  <a:gd name="connsiteY23" fmla="*/ 1937992 h 2975222"/>
                  <a:gd name="connsiteX24" fmla="*/ 122830 w 4926842"/>
                  <a:gd name="connsiteY24" fmla="*/ 2019879 h 2975222"/>
                  <a:gd name="connsiteX25" fmla="*/ 136478 w 4926842"/>
                  <a:gd name="connsiteY25" fmla="*/ 2060822 h 2975222"/>
                  <a:gd name="connsiteX26" fmla="*/ 218365 w 4926842"/>
                  <a:gd name="connsiteY26" fmla="*/ 2183652 h 2975222"/>
                  <a:gd name="connsiteX27" fmla="*/ 245660 w 4926842"/>
                  <a:gd name="connsiteY27" fmla="*/ 2224595 h 2975222"/>
                  <a:gd name="connsiteX28" fmla="*/ 313899 w 4926842"/>
                  <a:gd name="connsiteY28" fmla="*/ 2347425 h 2975222"/>
                  <a:gd name="connsiteX29" fmla="*/ 395785 w 4926842"/>
                  <a:gd name="connsiteY29" fmla="*/ 2415664 h 2975222"/>
                  <a:gd name="connsiteX30" fmla="*/ 450376 w 4926842"/>
                  <a:gd name="connsiteY30" fmla="*/ 2497550 h 2975222"/>
                  <a:gd name="connsiteX31" fmla="*/ 504967 w 4926842"/>
                  <a:gd name="connsiteY31" fmla="*/ 2579437 h 2975222"/>
                  <a:gd name="connsiteX32" fmla="*/ 532263 w 4926842"/>
                  <a:gd name="connsiteY32" fmla="*/ 2620380 h 2975222"/>
                  <a:gd name="connsiteX33" fmla="*/ 614150 w 4926842"/>
                  <a:gd name="connsiteY33" fmla="*/ 2688619 h 2975222"/>
                  <a:gd name="connsiteX34" fmla="*/ 682388 w 4926842"/>
                  <a:gd name="connsiteY34" fmla="*/ 2756858 h 2975222"/>
                  <a:gd name="connsiteX35" fmla="*/ 750627 w 4926842"/>
                  <a:gd name="connsiteY35" fmla="*/ 2825096 h 2975222"/>
                  <a:gd name="connsiteX36" fmla="*/ 832514 w 4926842"/>
                  <a:gd name="connsiteY36" fmla="*/ 2852392 h 2975222"/>
                  <a:gd name="connsiteX37" fmla="*/ 914400 w 4926842"/>
                  <a:gd name="connsiteY37" fmla="*/ 2893335 h 2975222"/>
                  <a:gd name="connsiteX38" fmla="*/ 1037230 w 4926842"/>
                  <a:gd name="connsiteY38" fmla="*/ 2947926 h 2975222"/>
                  <a:gd name="connsiteX39" fmla="*/ 1473959 w 4926842"/>
                  <a:gd name="connsiteY39" fmla="*/ 2961574 h 2975222"/>
                  <a:gd name="connsiteX40" fmla="*/ 1692323 w 4926842"/>
                  <a:gd name="connsiteY40" fmla="*/ 2975222 h 2975222"/>
                  <a:gd name="connsiteX41" fmla="*/ 2060812 w 4926842"/>
                  <a:gd name="connsiteY41" fmla="*/ 2947926 h 2975222"/>
                  <a:gd name="connsiteX42" fmla="*/ 3220872 w 4926842"/>
                  <a:gd name="connsiteY42" fmla="*/ 2961574 h 2975222"/>
                  <a:gd name="connsiteX43" fmla="*/ 3289111 w 4926842"/>
                  <a:gd name="connsiteY43" fmla="*/ 2975222 h 2975222"/>
                  <a:gd name="connsiteX44" fmla="*/ 3425588 w 4926842"/>
                  <a:gd name="connsiteY44" fmla="*/ 2961574 h 2975222"/>
                  <a:gd name="connsiteX45" fmla="*/ 4148920 w 4926842"/>
                  <a:gd name="connsiteY45" fmla="*/ 2947926 h 2975222"/>
                  <a:gd name="connsiteX46" fmla="*/ 4572000 w 4926842"/>
                  <a:gd name="connsiteY46" fmla="*/ 2934279 h 2975222"/>
                  <a:gd name="connsiteX47" fmla="*/ 4612944 w 4926842"/>
                  <a:gd name="connsiteY47" fmla="*/ 2906983 h 2975222"/>
                  <a:gd name="connsiteX48" fmla="*/ 4653887 w 4926842"/>
                  <a:gd name="connsiteY48" fmla="*/ 2893335 h 2975222"/>
                  <a:gd name="connsiteX49" fmla="*/ 4681182 w 4926842"/>
                  <a:gd name="connsiteY49" fmla="*/ 2852392 h 2975222"/>
                  <a:gd name="connsiteX50" fmla="*/ 4722126 w 4926842"/>
                  <a:gd name="connsiteY50" fmla="*/ 2825096 h 2975222"/>
                  <a:gd name="connsiteX51" fmla="*/ 4858603 w 4926842"/>
                  <a:gd name="connsiteY51" fmla="*/ 2661323 h 2975222"/>
                  <a:gd name="connsiteX52" fmla="*/ 4872251 w 4926842"/>
                  <a:gd name="connsiteY52" fmla="*/ 2620380 h 2975222"/>
                  <a:gd name="connsiteX53" fmla="*/ 4913194 w 4926842"/>
                  <a:gd name="connsiteY53" fmla="*/ 2470255 h 2975222"/>
                  <a:gd name="connsiteX54" fmla="*/ 4926842 w 4926842"/>
                  <a:gd name="connsiteY54" fmla="*/ 2279186 h 2975222"/>
                  <a:gd name="connsiteX55" fmla="*/ 4913194 w 4926842"/>
                  <a:gd name="connsiteY55" fmla="*/ 2019879 h 2975222"/>
                  <a:gd name="connsiteX56" fmla="*/ 4899547 w 4926842"/>
                  <a:gd name="connsiteY56" fmla="*/ 1978935 h 2975222"/>
                  <a:gd name="connsiteX57" fmla="*/ 4872251 w 4926842"/>
                  <a:gd name="connsiteY57" fmla="*/ 1869753 h 2975222"/>
                  <a:gd name="connsiteX58" fmla="*/ 4858603 w 4926842"/>
                  <a:gd name="connsiteY58" fmla="*/ 1815162 h 2975222"/>
                  <a:gd name="connsiteX59" fmla="*/ 4844956 w 4926842"/>
                  <a:gd name="connsiteY59" fmla="*/ 1774219 h 2975222"/>
                  <a:gd name="connsiteX60" fmla="*/ 4790365 w 4926842"/>
                  <a:gd name="connsiteY60" fmla="*/ 1583150 h 2975222"/>
                  <a:gd name="connsiteX61" fmla="*/ 4776717 w 4926842"/>
                  <a:gd name="connsiteY61" fmla="*/ 1542207 h 2975222"/>
                  <a:gd name="connsiteX62" fmla="*/ 4681182 w 4926842"/>
                  <a:gd name="connsiteY62" fmla="*/ 1419377 h 2975222"/>
                  <a:gd name="connsiteX63" fmla="*/ 4612944 w 4926842"/>
                  <a:gd name="connsiteY63" fmla="*/ 1351138 h 2975222"/>
                  <a:gd name="connsiteX64" fmla="*/ 4544705 w 4926842"/>
                  <a:gd name="connsiteY64" fmla="*/ 1228308 h 2975222"/>
                  <a:gd name="connsiteX65" fmla="*/ 4490114 w 4926842"/>
                  <a:gd name="connsiteY65" fmla="*/ 1146422 h 2975222"/>
                  <a:gd name="connsiteX66" fmla="*/ 4462818 w 4926842"/>
                  <a:gd name="connsiteY66" fmla="*/ 1105479 h 2975222"/>
                  <a:gd name="connsiteX67" fmla="*/ 4421875 w 4926842"/>
                  <a:gd name="connsiteY67" fmla="*/ 1078183 h 2975222"/>
                  <a:gd name="connsiteX68" fmla="*/ 4394579 w 4926842"/>
                  <a:gd name="connsiteY68" fmla="*/ 1037240 h 2975222"/>
                  <a:gd name="connsiteX69" fmla="*/ 4312693 w 4926842"/>
                  <a:gd name="connsiteY69" fmla="*/ 996296 h 2975222"/>
                  <a:gd name="connsiteX70" fmla="*/ 4230806 w 4926842"/>
                  <a:gd name="connsiteY70" fmla="*/ 914410 h 2975222"/>
                  <a:gd name="connsiteX71" fmla="*/ 4189863 w 4926842"/>
                  <a:gd name="connsiteY71" fmla="*/ 873467 h 2975222"/>
                  <a:gd name="connsiteX72" fmla="*/ 4148920 w 4926842"/>
                  <a:gd name="connsiteY72" fmla="*/ 859819 h 2975222"/>
                  <a:gd name="connsiteX73" fmla="*/ 4080681 w 4926842"/>
                  <a:gd name="connsiteY73" fmla="*/ 805228 h 2975222"/>
                  <a:gd name="connsiteX74" fmla="*/ 4039738 w 4926842"/>
                  <a:gd name="connsiteY74" fmla="*/ 764284 h 2975222"/>
                  <a:gd name="connsiteX75" fmla="*/ 3916908 w 4926842"/>
                  <a:gd name="connsiteY75" fmla="*/ 696046 h 2975222"/>
                  <a:gd name="connsiteX76" fmla="*/ 3794078 w 4926842"/>
                  <a:gd name="connsiteY76" fmla="*/ 627807 h 2975222"/>
                  <a:gd name="connsiteX77" fmla="*/ 3712191 w 4926842"/>
                  <a:gd name="connsiteY77" fmla="*/ 586864 h 2975222"/>
                  <a:gd name="connsiteX78" fmla="*/ 3671248 w 4926842"/>
                  <a:gd name="connsiteY78" fmla="*/ 559568 h 2975222"/>
                  <a:gd name="connsiteX79" fmla="*/ 3589362 w 4926842"/>
                  <a:gd name="connsiteY79" fmla="*/ 532273 h 2975222"/>
                  <a:gd name="connsiteX80" fmla="*/ 3548418 w 4926842"/>
                  <a:gd name="connsiteY80" fmla="*/ 504977 h 2975222"/>
                  <a:gd name="connsiteX81" fmla="*/ 3466532 w 4926842"/>
                  <a:gd name="connsiteY81" fmla="*/ 477682 h 2975222"/>
                  <a:gd name="connsiteX82" fmla="*/ 3425588 w 4926842"/>
                  <a:gd name="connsiteY82" fmla="*/ 450386 h 2975222"/>
                  <a:gd name="connsiteX83" fmla="*/ 3343702 w 4926842"/>
                  <a:gd name="connsiteY83" fmla="*/ 423090 h 2975222"/>
                  <a:gd name="connsiteX84" fmla="*/ 3302759 w 4926842"/>
                  <a:gd name="connsiteY84" fmla="*/ 409443 h 2975222"/>
                  <a:gd name="connsiteX85" fmla="*/ 3166281 w 4926842"/>
                  <a:gd name="connsiteY85" fmla="*/ 354852 h 2975222"/>
                  <a:gd name="connsiteX86" fmla="*/ 3125338 w 4926842"/>
                  <a:gd name="connsiteY86" fmla="*/ 341204 h 2975222"/>
                  <a:gd name="connsiteX87" fmla="*/ 3084394 w 4926842"/>
                  <a:gd name="connsiteY87" fmla="*/ 327556 h 2975222"/>
                  <a:gd name="connsiteX88" fmla="*/ 3043451 w 4926842"/>
                  <a:gd name="connsiteY88" fmla="*/ 300261 h 2975222"/>
                  <a:gd name="connsiteX89" fmla="*/ 2906973 w 4926842"/>
                  <a:gd name="connsiteY89" fmla="*/ 259317 h 2975222"/>
                  <a:gd name="connsiteX90" fmla="*/ 2825087 w 4926842"/>
                  <a:gd name="connsiteY90" fmla="*/ 232022 h 2975222"/>
                  <a:gd name="connsiteX91" fmla="*/ 2770496 w 4926842"/>
                  <a:gd name="connsiteY91" fmla="*/ 218374 h 2975222"/>
                  <a:gd name="connsiteX92" fmla="*/ 2729553 w 4926842"/>
                  <a:gd name="connsiteY92" fmla="*/ 204726 h 2975222"/>
                  <a:gd name="connsiteX93" fmla="*/ 2552132 w 4926842"/>
                  <a:gd name="connsiteY93" fmla="*/ 163783 h 2975222"/>
                  <a:gd name="connsiteX94" fmla="*/ 2456597 w 4926842"/>
                  <a:gd name="connsiteY94" fmla="*/ 136487 h 2975222"/>
                  <a:gd name="connsiteX95" fmla="*/ 2374711 w 4926842"/>
                  <a:gd name="connsiteY95" fmla="*/ 122840 h 2975222"/>
                  <a:gd name="connsiteX96" fmla="*/ 2265529 w 4926842"/>
                  <a:gd name="connsiteY96" fmla="*/ 95544 h 2975222"/>
                  <a:gd name="connsiteX97" fmla="*/ 2047165 w 4926842"/>
                  <a:gd name="connsiteY97" fmla="*/ 68249 h 2975222"/>
                  <a:gd name="connsiteX98" fmla="*/ 2006221 w 4926842"/>
                  <a:gd name="connsiteY98" fmla="*/ 54601 h 2975222"/>
                  <a:gd name="connsiteX99" fmla="*/ 1746914 w 4926842"/>
                  <a:gd name="connsiteY99" fmla="*/ 27305 h 2975222"/>
                  <a:gd name="connsiteX100" fmla="*/ 1705970 w 4926842"/>
                  <a:gd name="connsiteY100" fmla="*/ 13658 h 2975222"/>
                  <a:gd name="connsiteX101" fmla="*/ 614150 w 4926842"/>
                  <a:gd name="connsiteY101" fmla="*/ 13658 h 2975222"/>
                  <a:gd name="connsiteX102" fmla="*/ 532263 w 4926842"/>
                  <a:gd name="connsiteY102" fmla="*/ 68249 h 2975222"/>
                  <a:gd name="connsiteX103" fmla="*/ 450376 w 4926842"/>
                  <a:gd name="connsiteY103" fmla="*/ 191079 h 2975222"/>
                  <a:gd name="connsiteX104" fmla="*/ 423081 w 4926842"/>
                  <a:gd name="connsiteY104" fmla="*/ 232022 h 2975222"/>
                  <a:gd name="connsiteX105" fmla="*/ 382138 w 4926842"/>
                  <a:gd name="connsiteY105" fmla="*/ 272965 h 2975222"/>
                  <a:gd name="connsiteX106" fmla="*/ 368490 w 4926842"/>
                  <a:gd name="connsiteY106" fmla="*/ 341204 h 2975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926842" h="2975222">
                    <a:moveTo>
                      <a:pt x="655093" y="40953"/>
                    </a:moveTo>
                    <a:cubicBezTo>
                      <a:pt x="632347" y="59150"/>
                      <a:pt x="607452" y="74946"/>
                      <a:pt x="586854" y="95544"/>
                    </a:cubicBezTo>
                    <a:cubicBezTo>
                      <a:pt x="525122" y="157276"/>
                      <a:pt x="598325" y="123565"/>
                      <a:pt x="518615" y="150135"/>
                    </a:cubicBezTo>
                    <a:cubicBezTo>
                      <a:pt x="409434" y="222924"/>
                      <a:pt x="541361" y="127389"/>
                      <a:pt x="450376" y="218374"/>
                    </a:cubicBezTo>
                    <a:cubicBezTo>
                      <a:pt x="438778" y="229972"/>
                      <a:pt x="423081" y="236571"/>
                      <a:pt x="409433" y="245670"/>
                    </a:cubicBezTo>
                    <a:lnTo>
                      <a:pt x="300251" y="409443"/>
                    </a:lnTo>
                    <a:lnTo>
                      <a:pt x="272956" y="450386"/>
                    </a:lnTo>
                    <a:lnTo>
                      <a:pt x="245660" y="491329"/>
                    </a:lnTo>
                    <a:cubicBezTo>
                      <a:pt x="195888" y="640645"/>
                      <a:pt x="275265" y="414484"/>
                      <a:pt x="204717" y="573216"/>
                    </a:cubicBezTo>
                    <a:cubicBezTo>
                      <a:pt x="193032" y="599508"/>
                      <a:pt x="186520" y="627807"/>
                      <a:pt x="177421" y="655102"/>
                    </a:cubicBezTo>
                    <a:cubicBezTo>
                      <a:pt x="172872" y="668750"/>
                      <a:pt x="171753" y="684076"/>
                      <a:pt x="163773" y="696046"/>
                    </a:cubicBezTo>
                    <a:cubicBezTo>
                      <a:pt x="85553" y="813378"/>
                      <a:pt x="179331" y="664929"/>
                      <a:pt x="122830" y="777932"/>
                    </a:cubicBezTo>
                    <a:cubicBezTo>
                      <a:pt x="115495" y="792603"/>
                      <a:pt x="102197" y="803887"/>
                      <a:pt x="95535" y="818876"/>
                    </a:cubicBezTo>
                    <a:cubicBezTo>
                      <a:pt x="83850" y="845168"/>
                      <a:pt x="77338" y="873467"/>
                      <a:pt x="68239" y="900762"/>
                    </a:cubicBezTo>
                    <a:lnTo>
                      <a:pt x="54591" y="941705"/>
                    </a:lnTo>
                    <a:lnTo>
                      <a:pt x="40944" y="982649"/>
                    </a:lnTo>
                    <a:lnTo>
                      <a:pt x="27296" y="1023592"/>
                    </a:lnTo>
                    <a:cubicBezTo>
                      <a:pt x="22747" y="1059986"/>
                      <a:pt x="19678" y="1096596"/>
                      <a:pt x="13648" y="1132774"/>
                    </a:cubicBezTo>
                    <a:cubicBezTo>
                      <a:pt x="10564" y="1151276"/>
                      <a:pt x="0" y="1168608"/>
                      <a:pt x="0" y="1187365"/>
                    </a:cubicBezTo>
                    <a:cubicBezTo>
                      <a:pt x="0" y="1351201"/>
                      <a:pt x="1975" y="1515264"/>
                      <a:pt x="13648" y="1678684"/>
                    </a:cubicBezTo>
                    <a:cubicBezTo>
                      <a:pt x="15698" y="1707383"/>
                      <a:pt x="31846" y="1733275"/>
                      <a:pt x="40944" y="1760571"/>
                    </a:cubicBezTo>
                    <a:lnTo>
                      <a:pt x="68239" y="1842458"/>
                    </a:lnTo>
                    <a:cubicBezTo>
                      <a:pt x="72788" y="1856106"/>
                      <a:pt x="78398" y="1869445"/>
                      <a:pt x="81887" y="1883401"/>
                    </a:cubicBezTo>
                    <a:cubicBezTo>
                      <a:pt x="86436" y="1901598"/>
                      <a:pt x="90145" y="1920026"/>
                      <a:pt x="95535" y="1937992"/>
                    </a:cubicBezTo>
                    <a:cubicBezTo>
                      <a:pt x="103803" y="1965551"/>
                      <a:pt x="113732" y="1992583"/>
                      <a:pt x="122830" y="2019879"/>
                    </a:cubicBezTo>
                    <a:cubicBezTo>
                      <a:pt x="127379" y="2033527"/>
                      <a:pt x="128498" y="2048852"/>
                      <a:pt x="136478" y="2060822"/>
                    </a:cubicBezTo>
                    <a:lnTo>
                      <a:pt x="218365" y="2183652"/>
                    </a:lnTo>
                    <a:cubicBezTo>
                      <a:pt x="227463" y="2197300"/>
                      <a:pt x="240473" y="2209034"/>
                      <a:pt x="245660" y="2224595"/>
                    </a:cubicBezTo>
                    <a:cubicBezTo>
                      <a:pt x="259882" y="2267260"/>
                      <a:pt x="273676" y="2320610"/>
                      <a:pt x="313899" y="2347425"/>
                    </a:cubicBezTo>
                    <a:cubicBezTo>
                      <a:pt x="350295" y="2371689"/>
                      <a:pt x="367492" y="2379286"/>
                      <a:pt x="395785" y="2415664"/>
                    </a:cubicBezTo>
                    <a:cubicBezTo>
                      <a:pt x="415925" y="2441559"/>
                      <a:pt x="432179" y="2470255"/>
                      <a:pt x="450376" y="2497550"/>
                    </a:cubicBezTo>
                    <a:lnTo>
                      <a:pt x="504967" y="2579437"/>
                    </a:lnTo>
                    <a:cubicBezTo>
                      <a:pt x="514065" y="2593085"/>
                      <a:pt x="520665" y="2608782"/>
                      <a:pt x="532263" y="2620380"/>
                    </a:cubicBezTo>
                    <a:cubicBezTo>
                      <a:pt x="584805" y="2672922"/>
                      <a:pt x="557147" y="2650617"/>
                      <a:pt x="614150" y="2688619"/>
                    </a:cubicBezTo>
                    <a:cubicBezTo>
                      <a:pt x="686934" y="2797796"/>
                      <a:pt x="591407" y="2665877"/>
                      <a:pt x="682388" y="2756858"/>
                    </a:cubicBezTo>
                    <a:cubicBezTo>
                      <a:pt x="729699" y="2804169"/>
                      <a:pt x="685119" y="2795982"/>
                      <a:pt x="750627" y="2825096"/>
                    </a:cubicBezTo>
                    <a:cubicBezTo>
                      <a:pt x="776919" y="2836781"/>
                      <a:pt x="808574" y="2836432"/>
                      <a:pt x="832514" y="2852392"/>
                    </a:cubicBezTo>
                    <a:cubicBezTo>
                      <a:pt x="949855" y="2930619"/>
                      <a:pt x="801389" y="2836829"/>
                      <a:pt x="914400" y="2893335"/>
                    </a:cubicBezTo>
                    <a:cubicBezTo>
                      <a:pt x="966551" y="2919411"/>
                      <a:pt x="962116" y="2945579"/>
                      <a:pt x="1037230" y="2947926"/>
                    </a:cubicBezTo>
                    <a:lnTo>
                      <a:pt x="1473959" y="2961574"/>
                    </a:lnTo>
                    <a:cubicBezTo>
                      <a:pt x="1546747" y="2966123"/>
                      <a:pt x="1619393" y="2975222"/>
                      <a:pt x="1692323" y="2975222"/>
                    </a:cubicBezTo>
                    <a:cubicBezTo>
                      <a:pt x="1744198" y="2975222"/>
                      <a:pt x="1995092" y="2953403"/>
                      <a:pt x="2060812" y="2947926"/>
                    </a:cubicBezTo>
                    <a:lnTo>
                      <a:pt x="3220872" y="2961574"/>
                    </a:lnTo>
                    <a:cubicBezTo>
                      <a:pt x="3244063" y="2962089"/>
                      <a:pt x="3265914" y="2975222"/>
                      <a:pt x="3289111" y="2975222"/>
                    </a:cubicBezTo>
                    <a:cubicBezTo>
                      <a:pt x="3334830" y="2975222"/>
                      <a:pt x="3379892" y="2963025"/>
                      <a:pt x="3425588" y="2961574"/>
                    </a:cubicBezTo>
                    <a:cubicBezTo>
                      <a:pt x="3666620" y="2953922"/>
                      <a:pt x="3907835" y="2953666"/>
                      <a:pt x="4148920" y="2947926"/>
                    </a:cubicBezTo>
                    <a:lnTo>
                      <a:pt x="4572000" y="2934279"/>
                    </a:lnTo>
                    <a:cubicBezTo>
                      <a:pt x="4585648" y="2925180"/>
                      <a:pt x="4598273" y="2914319"/>
                      <a:pt x="4612944" y="2906983"/>
                    </a:cubicBezTo>
                    <a:cubicBezTo>
                      <a:pt x="4625811" y="2900549"/>
                      <a:pt x="4642654" y="2902322"/>
                      <a:pt x="4653887" y="2893335"/>
                    </a:cubicBezTo>
                    <a:cubicBezTo>
                      <a:pt x="4666695" y="2883088"/>
                      <a:pt x="4669584" y="2863990"/>
                      <a:pt x="4681182" y="2852392"/>
                    </a:cubicBezTo>
                    <a:cubicBezTo>
                      <a:pt x="4692781" y="2840793"/>
                      <a:pt x="4709866" y="2835993"/>
                      <a:pt x="4722126" y="2825096"/>
                    </a:cubicBezTo>
                    <a:cubicBezTo>
                      <a:pt x="4758136" y="2793088"/>
                      <a:pt x="4841301" y="2713227"/>
                      <a:pt x="4858603" y="2661323"/>
                    </a:cubicBezTo>
                    <a:cubicBezTo>
                      <a:pt x="4863152" y="2647675"/>
                      <a:pt x="4868466" y="2634259"/>
                      <a:pt x="4872251" y="2620380"/>
                    </a:cubicBezTo>
                    <a:cubicBezTo>
                      <a:pt x="4918434" y="2451047"/>
                      <a:pt x="4881780" y="2564502"/>
                      <a:pt x="4913194" y="2470255"/>
                    </a:cubicBezTo>
                    <a:cubicBezTo>
                      <a:pt x="4917743" y="2406565"/>
                      <a:pt x="4926842" y="2343038"/>
                      <a:pt x="4926842" y="2279186"/>
                    </a:cubicBezTo>
                    <a:cubicBezTo>
                      <a:pt x="4926842" y="2192631"/>
                      <a:pt x="4921030" y="2106079"/>
                      <a:pt x="4913194" y="2019879"/>
                    </a:cubicBezTo>
                    <a:cubicBezTo>
                      <a:pt x="4911892" y="2005552"/>
                      <a:pt x="4903332" y="1992814"/>
                      <a:pt x="4899547" y="1978935"/>
                    </a:cubicBezTo>
                    <a:cubicBezTo>
                      <a:pt x="4889676" y="1942743"/>
                      <a:pt x="4881350" y="1906147"/>
                      <a:pt x="4872251" y="1869753"/>
                    </a:cubicBezTo>
                    <a:cubicBezTo>
                      <a:pt x="4867702" y="1851556"/>
                      <a:pt x="4864534" y="1832957"/>
                      <a:pt x="4858603" y="1815162"/>
                    </a:cubicBezTo>
                    <a:cubicBezTo>
                      <a:pt x="4854054" y="1801514"/>
                      <a:pt x="4848741" y="1788098"/>
                      <a:pt x="4844956" y="1774219"/>
                    </a:cubicBezTo>
                    <a:cubicBezTo>
                      <a:pt x="4793553" y="1585739"/>
                      <a:pt x="4842660" y="1740037"/>
                      <a:pt x="4790365" y="1583150"/>
                    </a:cubicBezTo>
                    <a:cubicBezTo>
                      <a:pt x="4785816" y="1569502"/>
                      <a:pt x="4784697" y="1554177"/>
                      <a:pt x="4776717" y="1542207"/>
                    </a:cubicBezTo>
                    <a:cubicBezTo>
                      <a:pt x="4638741" y="1335242"/>
                      <a:pt x="4788084" y="1547658"/>
                      <a:pt x="4681182" y="1419377"/>
                    </a:cubicBezTo>
                    <a:cubicBezTo>
                      <a:pt x="4624314" y="1351136"/>
                      <a:pt x="4688009" y="1401183"/>
                      <a:pt x="4612944" y="1351138"/>
                    </a:cubicBezTo>
                    <a:cubicBezTo>
                      <a:pt x="4588922" y="1279074"/>
                      <a:pt x="4607275" y="1322163"/>
                      <a:pt x="4544705" y="1228308"/>
                    </a:cubicBezTo>
                    <a:lnTo>
                      <a:pt x="4490114" y="1146422"/>
                    </a:lnTo>
                    <a:cubicBezTo>
                      <a:pt x="4481015" y="1132774"/>
                      <a:pt x="4476466" y="1114578"/>
                      <a:pt x="4462818" y="1105479"/>
                    </a:cubicBezTo>
                    <a:lnTo>
                      <a:pt x="4421875" y="1078183"/>
                    </a:lnTo>
                    <a:cubicBezTo>
                      <a:pt x="4412776" y="1064535"/>
                      <a:pt x="4406177" y="1048838"/>
                      <a:pt x="4394579" y="1037240"/>
                    </a:cubicBezTo>
                    <a:cubicBezTo>
                      <a:pt x="4368122" y="1010783"/>
                      <a:pt x="4345994" y="1007397"/>
                      <a:pt x="4312693" y="996296"/>
                    </a:cubicBezTo>
                    <a:lnTo>
                      <a:pt x="4230806" y="914410"/>
                    </a:lnTo>
                    <a:cubicBezTo>
                      <a:pt x="4217158" y="900762"/>
                      <a:pt x="4208173" y="879571"/>
                      <a:pt x="4189863" y="873467"/>
                    </a:cubicBezTo>
                    <a:lnTo>
                      <a:pt x="4148920" y="859819"/>
                    </a:lnTo>
                    <a:cubicBezTo>
                      <a:pt x="4087872" y="768249"/>
                      <a:pt x="4159788" y="857968"/>
                      <a:pt x="4080681" y="805228"/>
                    </a:cubicBezTo>
                    <a:cubicBezTo>
                      <a:pt x="4064622" y="794522"/>
                      <a:pt x="4054973" y="776134"/>
                      <a:pt x="4039738" y="764284"/>
                    </a:cubicBezTo>
                    <a:cubicBezTo>
                      <a:pt x="3969346" y="709534"/>
                      <a:pt x="3978683" y="716637"/>
                      <a:pt x="3916908" y="696046"/>
                    </a:cubicBezTo>
                    <a:cubicBezTo>
                      <a:pt x="3788402" y="567537"/>
                      <a:pt x="3994478" y="761410"/>
                      <a:pt x="3794078" y="627807"/>
                    </a:cubicBezTo>
                    <a:cubicBezTo>
                      <a:pt x="3741165" y="592531"/>
                      <a:pt x="3768696" y="605698"/>
                      <a:pt x="3712191" y="586864"/>
                    </a:cubicBezTo>
                    <a:cubicBezTo>
                      <a:pt x="3698543" y="577765"/>
                      <a:pt x="3686237" y="566230"/>
                      <a:pt x="3671248" y="559568"/>
                    </a:cubicBezTo>
                    <a:cubicBezTo>
                      <a:pt x="3644956" y="547883"/>
                      <a:pt x="3589362" y="532273"/>
                      <a:pt x="3589362" y="532273"/>
                    </a:cubicBezTo>
                    <a:cubicBezTo>
                      <a:pt x="3575714" y="523174"/>
                      <a:pt x="3563407" y="511639"/>
                      <a:pt x="3548418" y="504977"/>
                    </a:cubicBezTo>
                    <a:cubicBezTo>
                      <a:pt x="3522126" y="493292"/>
                      <a:pt x="3466532" y="477682"/>
                      <a:pt x="3466532" y="477682"/>
                    </a:cubicBezTo>
                    <a:cubicBezTo>
                      <a:pt x="3452884" y="468583"/>
                      <a:pt x="3440577" y="457048"/>
                      <a:pt x="3425588" y="450386"/>
                    </a:cubicBezTo>
                    <a:cubicBezTo>
                      <a:pt x="3399296" y="438700"/>
                      <a:pt x="3370997" y="432188"/>
                      <a:pt x="3343702" y="423090"/>
                    </a:cubicBezTo>
                    <a:cubicBezTo>
                      <a:pt x="3330054" y="418541"/>
                      <a:pt x="3315626" y="415877"/>
                      <a:pt x="3302759" y="409443"/>
                    </a:cubicBezTo>
                    <a:cubicBezTo>
                      <a:pt x="3222431" y="369279"/>
                      <a:pt x="3267471" y="388582"/>
                      <a:pt x="3166281" y="354852"/>
                    </a:cubicBezTo>
                    <a:lnTo>
                      <a:pt x="3125338" y="341204"/>
                    </a:lnTo>
                    <a:cubicBezTo>
                      <a:pt x="3111690" y="336655"/>
                      <a:pt x="3096364" y="335536"/>
                      <a:pt x="3084394" y="327556"/>
                    </a:cubicBezTo>
                    <a:cubicBezTo>
                      <a:pt x="3070746" y="318458"/>
                      <a:pt x="3058440" y="306923"/>
                      <a:pt x="3043451" y="300261"/>
                    </a:cubicBezTo>
                    <a:cubicBezTo>
                      <a:pt x="2976638" y="270566"/>
                      <a:pt x="2968050" y="277640"/>
                      <a:pt x="2906973" y="259317"/>
                    </a:cubicBezTo>
                    <a:cubicBezTo>
                      <a:pt x="2879415" y="251050"/>
                      <a:pt x="2853000" y="239000"/>
                      <a:pt x="2825087" y="232022"/>
                    </a:cubicBezTo>
                    <a:cubicBezTo>
                      <a:pt x="2806890" y="227473"/>
                      <a:pt x="2788531" y="223527"/>
                      <a:pt x="2770496" y="218374"/>
                    </a:cubicBezTo>
                    <a:cubicBezTo>
                      <a:pt x="2756664" y="214422"/>
                      <a:pt x="2743509" y="208215"/>
                      <a:pt x="2729553" y="204726"/>
                    </a:cubicBezTo>
                    <a:cubicBezTo>
                      <a:pt x="2642927" y="183070"/>
                      <a:pt x="2654064" y="197760"/>
                      <a:pt x="2552132" y="163783"/>
                    </a:cubicBezTo>
                    <a:cubicBezTo>
                      <a:pt x="2513111" y="150776"/>
                      <a:pt x="2499436" y="145055"/>
                      <a:pt x="2456597" y="136487"/>
                    </a:cubicBezTo>
                    <a:cubicBezTo>
                      <a:pt x="2429463" y="131060"/>
                      <a:pt x="2402006" y="127389"/>
                      <a:pt x="2374711" y="122840"/>
                    </a:cubicBezTo>
                    <a:cubicBezTo>
                      <a:pt x="2327083" y="106964"/>
                      <a:pt x="2323168" y="103778"/>
                      <a:pt x="2265529" y="95544"/>
                    </a:cubicBezTo>
                    <a:cubicBezTo>
                      <a:pt x="2192912" y="85170"/>
                      <a:pt x="2047165" y="68249"/>
                      <a:pt x="2047165" y="68249"/>
                    </a:cubicBezTo>
                    <a:cubicBezTo>
                      <a:pt x="2033517" y="63700"/>
                      <a:pt x="2020265" y="57722"/>
                      <a:pt x="2006221" y="54601"/>
                    </a:cubicBezTo>
                    <a:cubicBezTo>
                      <a:pt x="1919506" y="35331"/>
                      <a:pt x="1836864" y="34224"/>
                      <a:pt x="1746914" y="27305"/>
                    </a:cubicBezTo>
                    <a:cubicBezTo>
                      <a:pt x="1733266" y="22756"/>
                      <a:pt x="1720331" y="14503"/>
                      <a:pt x="1705970" y="13658"/>
                    </a:cubicBezTo>
                    <a:cubicBezTo>
                      <a:pt x="1276605" y="-11598"/>
                      <a:pt x="1081765" y="4115"/>
                      <a:pt x="614150" y="13658"/>
                    </a:cubicBezTo>
                    <a:cubicBezTo>
                      <a:pt x="586854" y="31855"/>
                      <a:pt x="550460" y="40953"/>
                      <a:pt x="532263" y="68249"/>
                    </a:cubicBezTo>
                    <a:lnTo>
                      <a:pt x="450376" y="191079"/>
                    </a:lnTo>
                    <a:cubicBezTo>
                      <a:pt x="441278" y="204727"/>
                      <a:pt x="434679" y="220424"/>
                      <a:pt x="423081" y="232022"/>
                    </a:cubicBezTo>
                    <a:lnTo>
                      <a:pt x="382138" y="272965"/>
                    </a:lnTo>
                    <a:cubicBezTo>
                      <a:pt x="365613" y="322540"/>
                      <a:pt x="368490" y="299522"/>
                      <a:pt x="368490" y="341204"/>
                    </a:cubicBezTo>
                  </a:path>
                </a:pathLst>
              </a:cu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Freeform 9"/>
            <p:cNvSpPr/>
            <p:nvPr/>
          </p:nvSpPr>
          <p:spPr>
            <a:xfrm>
              <a:off x="1987550" y="4177619"/>
              <a:ext cx="260350" cy="229281"/>
            </a:xfrm>
            <a:custGeom>
              <a:avLst/>
              <a:gdLst>
                <a:gd name="connsiteX0" fmla="*/ 184150 w 260350"/>
                <a:gd name="connsiteY0" fmla="*/ 681 h 229281"/>
                <a:gd name="connsiteX1" fmla="*/ 152400 w 260350"/>
                <a:gd name="connsiteY1" fmla="*/ 13381 h 229281"/>
                <a:gd name="connsiteX2" fmla="*/ 133350 w 260350"/>
                <a:gd name="connsiteY2" fmla="*/ 19731 h 229281"/>
                <a:gd name="connsiteX3" fmla="*/ 120650 w 260350"/>
                <a:gd name="connsiteY3" fmla="*/ 38781 h 229281"/>
                <a:gd name="connsiteX4" fmla="*/ 82550 w 260350"/>
                <a:gd name="connsiteY4" fmla="*/ 76881 h 229281"/>
                <a:gd name="connsiteX5" fmla="*/ 69850 w 260350"/>
                <a:gd name="connsiteY5" fmla="*/ 95931 h 229281"/>
                <a:gd name="connsiteX6" fmla="*/ 50800 w 260350"/>
                <a:gd name="connsiteY6" fmla="*/ 108631 h 229281"/>
                <a:gd name="connsiteX7" fmla="*/ 6350 w 260350"/>
                <a:gd name="connsiteY7" fmla="*/ 165781 h 229281"/>
                <a:gd name="connsiteX8" fmla="*/ 0 w 260350"/>
                <a:gd name="connsiteY8" fmla="*/ 184831 h 229281"/>
                <a:gd name="connsiteX9" fmla="*/ 6350 w 260350"/>
                <a:gd name="connsiteY9" fmla="*/ 210231 h 229281"/>
                <a:gd name="connsiteX10" fmla="*/ 44450 w 260350"/>
                <a:gd name="connsiteY10" fmla="*/ 229281 h 229281"/>
                <a:gd name="connsiteX11" fmla="*/ 146050 w 260350"/>
                <a:gd name="connsiteY11" fmla="*/ 222931 h 229281"/>
                <a:gd name="connsiteX12" fmla="*/ 165100 w 260350"/>
                <a:gd name="connsiteY12" fmla="*/ 216581 h 229281"/>
                <a:gd name="connsiteX13" fmla="*/ 196850 w 260350"/>
                <a:gd name="connsiteY13" fmla="*/ 210231 h 229281"/>
                <a:gd name="connsiteX14" fmla="*/ 234950 w 260350"/>
                <a:gd name="connsiteY14" fmla="*/ 197531 h 229281"/>
                <a:gd name="connsiteX15" fmla="*/ 247650 w 260350"/>
                <a:gd name="connsiteY15" fmla="*/ 178481 h 229281"/>
                <a:gd name="connsiteX16" fmla="*/ 260350 w 260350"/>
                <a:gd name="connsiteY16" fmla="*/ 140381 h 229281"/>
                <a:gd name="connsiteX17" fmla="*/ 254000 w 260350"/>
                <a:gd name="connsiteY17" fmla="*/ 38781 h 229281"/>
                <a:gd name="connsiteX18" fmla="*/ 247650 w 260350"/>
                <a:gd name="connsiteY18" fmla="*/ 19731 h 229281"/>
                <a:gd name="connsiteX19" fmla="*/ 209550 w 260350"/>
                <a:gd name="connsiteY19" fmla="*/ 7031 h 229281"/>
                <a:gd name="connsiteX20" fmla="*/ 184150 w 260350"/>
                <a:gd name="connsiteY20" fmla="*/ 681 h 229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0350" h="229281">
                  <a:moveTo>
                    <a:pt x="184150" y="681"/>
                  </a:moveTo>
                  <a:cubicBezTo>
                    <a:pt x="174625" y="1739"/>
                    <a:pt x="163073" y="9379"/>
                    <a:pt x="152400" y="13381"/>
                  </a:cubicBezTo>
                  <a:cubicBezTo>
                    <a:pt x="146133" y="15731"/>
                    <a:pt x="138577" y="15550"/>
                    <a:pt x="133350" y="19731"/>
                  </a:cubicBezTo>
                  <a:cubicBezTo>
                    <a:pt x="127391" y="24499"/>
                    <a:pt x="125720" y="33077"/>
                    <a:pt x="120650" y="38781"/>
                  </a:cubicBezTo>
                  <a:cubicBezTo>
                    <a:pt x="108718" y="52205"/>
                    <a:pt x="92513" y="61937"/>
                    <a:pt x="82550" y="76881"/>
                  </a:cubicBezTo>
                  <a:cubicBezTo>
                    <a:pt x="78317" y="83231"/>
                    <a:pt x="75246" y="90535"/>
                    <a:pt x="69850" y="95931"/>
                  </a:cubicBezTo>
                  <a:cubicBezTo>
                    <a:pt x="64454" y="101327"/>
                    <a:pt x="56663" y="103745"/>
                    <a:pt x="50800" y="108631"/>
                  </a:cubicBezTo>
                  <a:cubicBezTo>
                    <a:pt x="35628" y="121275"/>
                    <a:pt x="11796" y="149442"/>
                    <a:pt x="6350" y="165781"/>
                  </a:cubicBezTo>
                  <a:lnTo>
                    <a:pt x="0" y="184831"/>
                  </a:lnTo>
                  <a:cubicBezTo>
                    <a:pt x="2117" y="193298"/>
                    <a:pt x="1509" y="202969"/>
                    <a:pt x="6350" y="210231"/>
                  </a:cubicBezTo>
                  <a:cubicBezTo>
                    <a:pt x="13384" y="220782"/>
                    <a:pt x="33583" y="225659"/>
                    <a:pt x="44450" y="229281"/>
                  </a:cubicBezTo>
                  <a:cubicBezTo>
                    <a:pt x="78317" y="227164"/>
                    <a:pt x="112304" y="226483"/>
                    <a:pt x="146050" y="222931"/>
                  </a:cubicBezTo>
                  <a:cubicBezTo>
                    <a:pt x="152707" y="222230"/>
                    <a:pt x="158606" y="218204"/>
                    <a:pt x="165100" y="216581"/>
                  </a:cubicBezTo>
                  <a:cubicBezTo>
                    <a:pt x="175571" y="213963"/>
                    <a:pt x="186437" y="213071"/>
                    <a:pt x="196850" y="210231"/>
                  </a:cubicBezTo>
                  <a:cubicBezTo>
                    <a:pt x="209765" y="206709"/>
                    <a:pt x="234950" y="197531"/>
                    <a:pt x="234950" y="197531"/>
                  </a:cubicBezTo>
                  <a:cubicBezTo>
                    <a:pt x="239183" y="191181"/>
                    <a:pt x="244550" y="185455"/>
                    <a:pt x="247650" y="178481"/>
                  </a:cubicBezTo>
                  <a:cubicBezTo>
                    <a:pt x="253087" y="166248"/>
                    <a:pt x="260350" y="140381"/>
                    <a:pt x="260350" y="140381"/>
                  </a:cubicBezTo>
                  <a:cubicBezTo>
                    <a:pt x="258233" y="106514"/>
                    <a:pt x="257552" y="72527"/>
                    <a:pt x="254000" y="38781"/>
                  </a:cubicBezTo>
                  <a:cubicBezTo>
                    <a:pt x="253299" y="32124"/>
                    <a:pt x="253097" y="23622"/>
                    <a:pt x="247650" y="19731"/>
                  </a:cubicBezTo>
                  <a:cubicBezTo>
                    <a:pt x="236757" y="11950"/>
                    <a:pt x="222250" y="11264"/>
                    <a:pt x="209550" y="7031"/>
                  </a:cubicBezTo>
                  <a:cubicBezTo>
                    <a:pt x="184476" y="-1327"/>
                    <a:pt x="193675" y="-377"/>
                    <a:pt x="184150" y="68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19811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28600" y="457200"/>
            <a:ext cx="8686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Chloroplast Cut Out</a:t>
            </a:r>
          </a:p>
          <a:p>
            <a:pPr algn="ctr"/>
            <a:endParaRPr lang="en-US" dirty="0"/>
          </a:p>
          <a:p>
            <a:r>
              <a:rPr lang="en-US" dirty="0" smtClean="0"/>
              <a:t>The chloroplast that you see on the other page is going to be a cutout that will go in the notes section of your binder. 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Cutout the structures below and glue them onto the chloroplast on the separate page. Make sure you put them in the right area of the chloroplast.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Make sure that you label all of the structures in the chloroplast. Be sure to label the 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Outer </a:t>
            </a:r>
            <a:r>
              <a:rPr lang="en-US" dirty="0" smtClean="0"/>
              <a:t>Membrane, Inner Membrane, Thylakoid, </a:t>
            </a:r>
            <a:r>
              <a:rPr lang="en-US" dirty="0" err="1" smtClean="0"/>
              <a:t>Stroma</a:t>
            </a:r>
            <a:r>
              <a:rPr lang="en-US" smtClean="0"/>
              <a:t>,  </a:t>
            </a:r>
            <a:r>
              <a:rPr lang="en-US" smtClean="0"/>
              <a:t>Granum</a:t>
            </a:r>
          </a:p>
          <a:p>
            <a:pPr lvl="1"/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Color each of the listed structures a different color. Make sure that you include a table on the side of the sheet that shows the name and color for all things labeled</a:t>
            </a:r>
          </a:p>
        </p:txBody>
      </p:sp>
      <p:pic>
        <p:nvPicPr>
          <p:cNvPr id="14" name="Picture 6" descr="http://www2.mcdaniel.edu/Biology/botf99/cellstructure/thy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7" t="41905" r="15234"/>
          <a:stretch/>
        </p:blipFill>
        <p:spPr bwMode="auto">
          <a:xfrm>
            <a:off x="7252633" y="5346700"/>
            <a:ext cx="903262" cy="115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www2.mcdaniel.edu/Biology/botf99/cellstructure/thy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7" t="41905" r="15234"/>
          <a:stretch/>
        </p:blipFill>
        <p:spPr bwMode="auto">
          <a:xfrm>
            <a:off x="6262033" y="5393414"/>
            <a:ext cx="827062" cy="106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://www2.mcdaniel.edu/Biology/botf99/cellstructure/thy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7" t="41905" r="15234"/>
          <a:stretch/>
        </p:blipFill>
        <p:spPr bwMode="auto">
          <a:xfrm rot="10800000">
            <a:off x="5042832" y="5374365"/>
            <a:ext cx="827062" cy="106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www2.mcdaniel.edu/Biology/botf99/cellstructure/thy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7" t="41905" r="15234"/>
          <a:stretch/>
        </p:blipFill>
        <p:spPr bwMode="auto">
          <a:xfrm>
            <a:off x="4100430" y="5350638"/>
            <a:ext cx="845540" cy="108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ttp://www2.mcdaniel.edu/Biology/botf99/cellstructure/thy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7" t="41905" r="15234"/>
          <a:stretch/>
        </p:blipFill>
        <p:spPr bwMode="auto">
          <a:xfrm>
            <a:off x="3137833" y="5340350"/>
            <a:ext cx="806840" cy="103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http://www2.mcdaniel.edu/Biology/botf99/cellstructure/thy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7" t="41905" r="15234"/>
          <a:stretch/>
        </p:blipFill>
        <p:spPr bwMode="auto">
          <a:xfrm rot="10800000">
            <a:off x="1991190" y="5350637"/>
            <a:ext cx="830704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2.mcdaniel.edu/Biology/botf99/cellstructure/thy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7" t="41905" r="15234"/>
          <a:stretch/>
        </p:blipFill>
        <p:spPr bwMode="auto">
          <a:xfrm rot="10800000">
            <a:off x="864796" y="5350637"/>
            <a:ext cx="840593" cy="1079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610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119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Administrator</cp:lastModifiedBy>
  <cp:revision>5</cp:revision>
  <dcterms:created xsi:type="dcterms:W3CDTF">2010-11-15T10:41:19Z</dcterms:created>
  <dcterms:modified xsi:type="dcterms:W3CDTF">2013-01-10T16:56:25Z</dcterms:modified>
</cp:coreProperties>
</file>