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B3CE7-794B-4ED4-8FD6-FE739CE6E12F}" type="datetimeFigureOut">
              <a:rPr lang="en-US" smtClean="0"/>
              <a:t>10/19/2012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8317-1C97-49DE-BB8E-D1E2FD3F91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Chemical </a:t>
            </a:r>
            <a:r>
              <a:rPr lang="en-US" dirty="0" smtClean="0"/>
              <a:t>Reactions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and Chemical Reactions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Reactants are on the left side of the equation</a:t>
            </a:r>
          </a:p>
          <a:p>
            <a:r>
              <a:rPr lang="en-US" dirty="0" smtClean="0"/>
              <a:t>Reactants are the inputs to the equation and are converted into products</a:t>
            </a:r>
          </a:p>
          <a:p>
            <a:r>
              <a:rPr lang="en-US" dirty="0" smtClean="0"/>
              <a:t>Products are the results of an equation and are the final chemicals in the reaction</a:t>
            </a:r>
            <a:endParaRPr lang="en-US" dirty="0"/>
          </a:p>
        </p:txBody>
      </p:sp>
      <p:pic>
        <p:nvPicPr>
          <p:cNvPr id="7" name="Picture 2" descr="http://www.chem.ufl.edu/~itl/2045/matter/FG03_00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209800"/>
            <a:ext cx="37719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and Chemical Reactions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Chemical reactions can happen rapidly and with great speed</a:t>
            </a:r>
          </a:p>
          <a:p>
            <a:r>
              <a:rPr lang="en-US" dirty="0" smtClean="0"/>
              <a:t>When we talk about biological reactions, we talk about metabolism</a:t>
            </a:r>
          </a:p>
          <a:p>
            <a:r>
              <a:rPr lang="en-US" dirty="0" smtClean="0"/>
              <a:t>Metabolism is the term that describes all of the chemical reactions that occur in an organism</a:t>
            </a:r>
            <a:endParaRPr lang="en-US" dirty="0"/>
          </a:p>
        </p:txBody>
      </p:sp>
      <p:pic>
        <p:nvPicPr>
          <p:cNvPr id="14338" name="Picture 2" descr="http://216.176.181.130/animal-pictures/622/Giant-anteater-40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133600"/>
            <a:ext cx="4217822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Activation Energy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Chemical reactions often require energy to start</a:t>
            </a:r>
          </a:p>
          <a:p>
            <a:r>
              <a:rPr lang="en-US" dirty="0" smtClean="0"/>
              <a:t>This energy is called activation energy</a:t>
            </a:r>
          </a:p>
          <a:p>
            <a:r>
              <a:rPr lang="en-US" dirty="0" smtClean="0"/>
              <a:t>Activation energy is defined as the initial energy input to cause a chemical reaction</a:t>
            </a:r>
          </a:p>
        </p:txBody>
      </p:sp>
      <p:pic>
        <p:nvPicPr>
          <p:cNvPr id="13314" name="Picture 2" descr="http://www.soes.soton.ac.uk/staff/pmrp/GY102/module1/m1f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209800"/>
            <a:ext cx="3581400" cy="25344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Activation Energy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Certain chemical substances known as catalysts reduce activation energy</a:t>
            </a:r>
          </a:p>
          <a:p>
            <a:r>
              <a:rPr lang="en-US" dirty="0" smtClean="0"/>
              <a:t>In living systems enzymes are the primary form of catalysts</a:t>
            </a:r>
            <a:endParaRPr lang="en-US" dirty="0"/>
          </a:p>
        </p:txBody>
      </p:sp>
      <p:pic>
        <p:nvPicPr>
          <p:cNvPr id="12290" name="Picture 2" descr="http://www.carefreeenzymes.com/sitebuildercontent/sitebuilderpictures/Enzyme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0"/>
            <a:ext cx="4254500" cy="2062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And Matter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Energy is the ability to “do work”</a:t>
            </a:r>
          </a:p>
          <a:p>
            <a:r>
              <a:rPr lang="en-US" dirty="0" smtClean="0"/>
              <a:t>There are many forms of energy</a:t>
            </a:r>
          </a:p>
          <a:p>
            <a:pPr lvl="1"/>
            <a:r>
              <a:rPr lang="en-US" dirty="0" smtClean="0"/>
              <a:t>Electrical, radiant, heat energy, mechanical energy</a:t>
            </a:r>
          </a:p>
          <a:p>
            <a:r>
              <a:rPr lang="en-US" dirty="0" smtClean="0"/>
              <a:t>All fall under the energy category</a:t>
            </a:r>
            <a:endParaRPr lang="en-US" dirty="0"/>
          </a:p>
        </p:txBody>
      </p:sp>
      <p:pic>
        <p:nvPicPr>
          <p:cNvPr id="22530" name="Picture 2" descr="http://www.lockheedmartin.com/data/assets/isgs/photos/energ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828800"/>
            <a:ext cx="2857500" cy="3848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 of Matter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 atoms and molecules are in constant motion</a:t>
            </a:r>
          </a:p>
          <a:p>
            <a:r>
              <a:rPr lang="en-US" dirty="0" smtClean="0"/>
              <a:t>The motion and spacing between atoms determine the state of that matter</a:t>
            </a:r>
          </a:p>
          <a:p>
            <a:pPr lvl="1"/>
            <a:r>
              <a:rPr lang="en-US" dirty="0" smtClean="0"/>
              <a:t>It can exist in one of three states solid, liquid or a gas</a:t>
            </a:r>
          </a:p>
        </p:txBody>
      </p:sp>
      <p:pic>
        <p:nvPicPr>
          <p:cNvPr id="21506" name="Picture 2" descr="http://quantumfreak.com/wp-content/uploads/2008/10/motion-of-molecules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2057400"/>
            <a:ext cx="3181350" cy="268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 of Matter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Solids</a:t>
            </a:r>
            <a:r>
              <a:rPr lang="en-US" dirty="0" smtClean="0"/>
              <a:t> are more closely linked and have more energy holding them together</a:t>
            </a:r>
          </a:p>
          <a:p>
            <a:r>
              <a:rPr lang="en-US" dirty="0" smtClean="0"/>
              <a:t>They can follow a structure or pattern that allows for strength</a:t>
            </a:r>
          </a:p>
          <a:p>
            <a:r>
              <a:rPr lang="en-US" dirty="0" smtClean="0"/>
              <a:t>It maintains a fixed volume and shape</a:t>
            </a:r>
            <a:endParaRPr lang="en-US" dirty="0"/>
          </a:p>
        </p:txBody>
      </p:sp>
      <p:pic>
        <p:nvPicPr>
          <p:cNvPr id="20482" name="Picture 2" descr="http://www.chemistry.mcmaster.ca/~chem1aa3/note/intermolec/inter2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819400"/>
            <a:ext cx="3810000" cy="2101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 of Matter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Liquids</a:t>
            </a:r>
            <a:r>
              <a:rPr lang="en-US" dirty="0" smtClean="0"/>
              <a:t> </a:t>
            </a:r>
            <a:r>
              <a:rPr lang="en-US" dirty="0" smtClean="0"/>
              <a:t>are </a:t>
            </a:r>
            <a:r>
              <a:rPr lang="en-US" dirty="0" smtClean="0"/>
              <a:t>close together however, they have no solid structure</a:t>
            </a:r>
          </a:p>
          <a:p>
            <a:r>
              <a:rPr lang="en-US" dirty="0" smtClean="0"/>
              <a:t>They are a collection of molecules, however they are not fixed together</a:t>
            </a:r>
          </a:p>
          <a:p>
            <a:r>
              <a:rPr lang="en-US" dirty="0" smtClean="0"/>
              <a:t>They have a defined volume but not a defined shape</a:t>
            </a:r>
            <a:endParaRPr lang="en-US" dirty="0"/>
          </a:p>
        </p:txBody>
      </p:sp>
      <p:pic>
        <p:nvPicPr>
          <p:cNvPr id="19458" name="Picture 2" descr="http://focus.aps.org/files/focus/v19/st19/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057400"/>
            <a:ext cx="3658142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 of Matter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Gasses</a:t>
            </a:r>
            <a:r>
              <a:rPr lang="en-US" dirty="0" smtClean="0"/>
              <a:t> are molecules that have little or no attraction to each other</a:t>
            </a:r>
          </a:p>
          <a:p>
            <a:r>
              <a:rPr lang="en-US" dirty="0" smtClean="0"/>
              <a:t>They fill the volume of what ever container they are in and have no defined shape</a:t>
            </a:r>
            <a:endParaRPr lang="en-US" dirty="0"/>
          </a:p>
        </p:txBody>
      </p:sp>
      <p:pic>
        <p:nvPicPr>
          <p:cNvPr id="18434" name="Picture 2" descr="http://www.chemistry.wustl.edu/~edudev/LabTutorials/Airbags/images/molecu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00200"/>
            <a:ext cx="339114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rockingham.k12.va.us/resources/elementary/files/atom_files/image0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731520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and Chemical Reactions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chemical reaction is one or more substances that change to produce new substances</a:t>
            </a:r>
          </a:p>
          <a:p>
            <a:r>
              <a:rPr lang="en-US" dirty="0" smtClean="0"/>
              <a:t>Chemical reactions are what make life possible on this planet </a:t>
            </a:r>
          </a:p>
          <a:p>
            <a:endParaRPr lang="en-US" dirty="0"/>
          </a:p>
        </p:txBody>
      </p:sp>
      <p:pic>
        <p:nvPicPr>
          <p:cNvPr id="17412" name="Picture 4" descr="http://www.thebestpropertyguy.com/TheBestPropertyGuy/Images/TreeL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905000"/>
            <a:ext cx="3734342" cy="2985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and Chemical Reactions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Chemical reactions are written in a defined manner</a:t>
            </a:r>
          </a:p>
          <a:p>
            <a:r>
              <a:rPr lang="en-US" dirty="0" smtClean="0"/>
              <a:t>They are written like algebra equations </a:t>
            </a:r>
          </a:p>
          <a:p>
            <a:r>
              <a:rPr lang="en-US" dirty="0" smtClean="0"/>
              <a:t>There are two main portions</a:t>
            </a:r>
          </a:p>
          <a:p>
            <a:pPr lvl="1"/>
            <a:r>
              <a:rPr lang="en-US" dirty="0" smtClean="0"/>
              <a:t>Products and Reactants</a:t>
            </a:r>
          </a:p>
        </p:txBody>
      </p:sp>
      <p:pic>
        <p:nvPicPr>
          <p:cNvPr id="16386" name="Picture 2" descr="http://www.chem.ufl.edu/~itl/2045/matter/FG03_00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0"/>
            <a:ext cx="37719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357</Words>
  <Application>Microsoft Office PowerPoint</Application>
  <PresentationFormat>On-screen Show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Chemical Reactions</vt:lpstr>
      <vt:lpstr>Energy And Matter</vt:lpstr>
      <vt:lpstr>States of Matter</vt:lpstr>
      <vt:lpstr>States of Matter</vt:lpstr>
      <vt:lpstr>States of Matter</vt:lpstr>
      <vt:lpstr>States of Matter</vt:lpstr>
      <vt:lpstr>PowerPoint Presentation</vt:lpstr>
      <vt:lpstr>Energy and Chemical Reactions</vt:lpstr>
      <vt:lpstr>Energy and Chemical Reactions</vt:lpstr>
      <vt:lpstr>Energy and Chemical Reactions</vt:lpstr>
      <vt:lpstr>Energy and Chemical Reactions</vt:lpstr>
      <vt:lpstr>Activation Energy</vt:lpstr>
      <vt:lpstr>Activation Energy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Reations</dc:title>
  <dc:creator>mowdij</dc:creator>
  <cp:lastModifiedBy>Administrator</cp:lastModifiedBy>
  <cp:revision>4</cp:revision>
  <dcterms:created xsi:type="dcterms:W3CDTF">2010-09-27T10:53:41Z</dcterms:created>
  <dcterms:modified xsi:type="dcterms:W3CDTF">2012-10-19T18:13:08Z</dcterms:modified>
</cp:coreProperties>
</file>