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8" r:id="rId3"/>
    <p:sldId id="259" r:id="rId4"/>
    <p:sldId id="267" r:id="rId5"/>
    <p:sldId id="268" r:id="rId6"/>
    <p:sldId id="262" r:id="rId7"/>
    <p:sldId id="260" r:id="rId8"/>
    <p:sldId id="261" r:id="rId9"/>
    <p:sldId id="270" r:id="rId10"/>
    <p:sldId id="269" r:id="rId11"/>
    <p:sldId id="272" r:id="rId12"/>
    <p:sldId id="273" r:id="rId13"/>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8" d="100"/>
          <a:sy n="98" d="100"/>
        </p:scale>
        <p:origin x="764"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3B2C6A78-6764-4D1D-A763-2C53E86E8728}" type="datetimeFigureOut">
              <a:rPr lang="en-US" smtClean="0"/>
              <a:pPr/>
              <a:t>12/3/2015</a:t>
            </a:fld>
            <a:endParaRPr lang="en-US"/>
          </a:p>
        </p:txBody>
      </p:sp>
      <p:sp>
        <p:nvSpPr>
          <p:cNvPr id="4" name="Footer Placeholder 3"/>
          <p:cNvSpPr>
            <a:spLocks noGrp="1"/>
          </p:cNvSpPr>
          <p:nvPr>
            <p:ph type="ftr" sz="quarter" idx="2"/>
          </p:nvPr>
        </p:nvSpPr>
        <p:spPr>
          <a:xfrm>
            <a:off x="0" y="8829966"/>
            <a:ext cx="2971800" cy="4648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966"/>
            <a:ext cx="2971800" cy="464820"/>
          </a:xfrm>
          <a:prstGeom prst="rect">
            <a:avLst/>
          </a:prstGeom>
        </p:spPr>
        <p:txBody>
          <a:bodyPr vert="horz" lIns="91440" tIns="45720" rIns="91440" bIns="45720" rtlCol="0" anchor="b"/>
          <a:lstStyle>
            <a:lvl1pPr algn="r">
              <a:defRPr sz="1200"/>
            </a:lvl1pPr>
          </a:lstStyle>
          <a:p>
            <a:fld id="{9E709F1B-52B2-49DA-B725-85C5BFA22005}" type="slidenum">
              <a:rPr lang="en-US" smtClean="0"/>
              <a:pPr/>
              <a:t>‹#›</a:t>
            </a:fld>
            <a:endParaRPr lang="en-US"/>
          </a:p>
        </p:txBody>
      </p:sp>
    </p:spTree>
    <p:extLst>
      <p:ext uri="{BB962C8B-B14F-4D97-AF65-F5344CB8AC3E}">
        <p14:creationId xmlns:p14="http://schemas.microsoft.com/office/powerpoint/2010/main" val="4092702772"/>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9600" units="cm"/>
          <inkml:channel name="Y" type="integer" max="7200" units="cm"/>
          <inkml:channel name="F" type="integer" max="256" units="dev"/>
          <inkml:channel name="T" type="integer" max="2.14748E9" units="dev"/>
        </inkml:traceFormat>
        <inkml:channelProperties>
          <inkml:channelProperty channel="X" name="resolution" value="377.95276" units="1/cm"/>
          <inkml:channelProperty channel="Y" name="resolution" value="425.28058" units="1/cm"/>
          <inkml:channelProperty channel="F" name="resolution" value="0" units="1/dev"/>
          <inkml:channelProperty channel="T" name="resolution" value="1" units="1/dev"/>
        </inkml:channelProperties>
      </inkml:inkSource>
      <inkml:timestamp xml:id="ts0" timeString="2015-12-02T14:14:29.816"/>
    </inkml:context>
    <inkml:brush xml:id="br0">
      <inkml:brushProperty name="width" value="0.1" units="cm"/>
      <inkml:brushProperty name="height" value="0.1" units="cm"/>
      <inkml:brushProperty name="color" value="#A5A5A5"/>
      <inkml:brushProperty name="fitToCurve" value="1"/>
    </inkml:brush>
    <inkml:brush xml:id="br1">
      <inkml:brushProperty name="width" value="0.21167" units="cm"/>
      <inkml:brushProperty name="height" value="0.21167" units="cm"/>
      <inkml:brushProperty name="color" value="#A5A5A5"/>
      <inkml:brushProperty name="fitToCurve" value="1"/>
    </inkml:brush>
  </inkml:definitions>
  <inkml:traceGroup>
    <inkml:annotationXML>
      <emma:emma xmlns:emma="http://www.w3.org/2003/04/emma" version="1.0">
        <emma:interpretation id="{D7D95C1B-8182-40F2-8B6B-374256288EB8}" emma:medium="tactile" emma:mode="ink">
          <msink:context xmlns:msink="http://schemas.microsoft.com/ink/2010/main" type="writingRegion" rotatedBoundingBox="14115,11748 15538,12877 14906,13675 13482,12546"/>
        </emma:interpretation>
      </emma:emma>
    </inkml:annotationXML>
    <inkml:traceGroup>
      <inkml:annotationXML>
        <emma:emma xmlns:emma="http://www.w3.org/2003/04/emma" version="1.0">
          <emma:interpretation id="{60CCCD72-8E8D-4BDF-91FF-8FA4DBB8B853}" emma:medium="tactile" emma:mode="ink">
            <msink:context xmlns:msink="http://schemas.microsoft.com/ink/2010/main" type="paragraph" rotatedBoundingBox="14115,11748 15538,12877 14906,13675 13482,12546" alignmentLevel="1"/>
          </emma:interpretation>
        </emma:emma>
      </inkml:annotationXML>
      <inkml:traceGroup>
        <inkml:annotationXML>
          <emma:emma xmlns:emma="http://www.w3.org/2003/04/emma" version="1.0">
            <emma:interpretation id="{0C96154A-8F63-4803-AE98-03A9BC8E2FDC}" emma:medium="tactile" emma:mode="ink">
              <msink:context xmlns:msink="http://schemas.microsoft.com/ink/2010/main" type="line" rotatedBoundingBox="14115,11748 15538,12877 14906,13675 13482,12546"/>
            </emma:interpretation>
          </emma:emma>
        </inkml:annotationXML>
        <inkml:traceGroup>
          <inkml:annotationXML>
            <emma:emma xmlns:emma="http://www.w3.org/2003/04/emma" version="1.0">
              <emma:interpretation id="{6DFB9434-55F4-4B6E-AA3F-78A21C6B2E5B}" emma:medium="tactile" emma:mode="ink">
                <msink:context xmlns:msink="http://schemas.microsoft.com/ink/2010/main" type="inkWord" rotatedBoundingBox="14115,11748 15538,12877 14906,13675 13482,12546"/>
              </emma:interpretation>
              <emma:one-of disjunction-type="recognition" id="oneOf0">
                <emma:interpretation id="interp0" emma:lang="en-US" emma:confidence="0.5">
                  <emma:literal>"ma*</emma:literal>
                </emma:interpretation>
                <emma:interpretation id="interp1" emma:lang="en-US" emma:confidence="0">
                  <emma:literal>"Ma*</emma:literal>
                </emma:interpretation>
                <emma:interpretation id="interp2" emma:lang="en-US" emma:confidence="0">
                  <emma:literal>"ma"*</emma:literal>
                </emma:interpretation>
                <emma:interpretation id="interp3" emma:lang="en-US" emma:confidence="0">
                  <emma:literal>"Ma"*</emma:literal>
                </emma:interpretation>
                <emma:interpretation id="interp4" emma:lang="en-US" emma:confidence="0">
                  <emma:literal>"mea*</emma:literal>
                </emma:interpretation>
              </emma:one-of>
            </emma:emma>
          </inkml:annotationXML>
          <inkml:trace contextRef="#ctx0" brushRef="#br0">247 583 20 0,'-20'4'10'0,"0"-15"-7"0,16 4 11 0,0 0-14 15,-5 0 1-15,1-4-1 16,0 0 0-16,0 4-1 16,0 3 1-16,-4 0 0 15,4 8 0-15,-4 3-1 16,3 8 1-16,1 3-1 15,4 11 1-15,4 7-1 16,4 3 1-16,0 4-1 16,5 4 1-16,-1-7 0 15,0-8 0-15,4-6 0 16,0-8 1-16,0-8-1 16,0-6 1-16,-4-8-1 15,1-6 1-15,-1-5-1 16,0-10 1-16,0 0-1 15,0 3 1-15,0-14-2 16,0-4 1-16,0 1-1 16,-4-1 0-16,0 1 0 15,-4-5 0-15,0 8 0 0,0 4 1 16,-4-1-1-16,0 8 1 16,0 7 0-16,0 4 0 15,-4-1-1-15,4 8 0 16,-4 7 0-16,0 4 1 15,4-1-2-15,0 5 1 16,0 10 0-16,0 7 0 16,0 7 0-16,0-3 1 15,4 11-1-15,0 3 1 0,4-3-1 16,0-1 1-16,0-3 0 16,0-3 0-16,-4-1-1 15,4-10 1-15,-4-1 1 16,0-10 0-16,0-4 0 15,0-7 0-15,0 0-1 16,0-14 1-16,0-4-1 16,-4-7 1-16,0-11-2 15,-4 3 1-15,-1-10-1 16,1-4 0-16,0 4-1 16,0 3 1-16,0-3-1 15,0 0 0-15,0-4 0 16,0 11 1-16,-4 4 0 15,-1 6 0-15,1 8 2 16,0 11 0-16,0 7 1 16,0 11 0-16,0 10 0 15,4 1 0-15,3 7 0 16,1 11 0-16,4 6-2 0,0-6 1 16,4 0-1-16,1-1 0 15,3 1 0-15,0-11 0 16,-4-4 0-16,4-3 0 15,-4-4 0-15,0-8 0 16,0-6 0-16,0-11 0 16,-4-8-1-16,0-3 0 15,0 0 0-15,0-3 1 16,-4-8-1-16,4-3 1 16,-4-5-1-16,4 9 0 0,0-5 0 15,4 4 0-15,-4 1-1 16,0 2 1-16,0 12 0 15,4 0 0-15,-4 3 1 16,0 4 0-16,0 7 0 16,0 7 0-16,-4 0 1 15,0 4 0-15,0 10 0 16,0 12 0-16,0-1-1 16,0 4 0-16,0-11 0 15,0 4 0-15,0 0 0 16,0 0 0-16,0 0-1 15,-1 0 1-15,1-11 0 16,0 0 1-16,-8-4-1 16,8-7 0-16,0 0 0 15,0-7 1-15,4 0-1 16,0-7 0-16,0-11-1 16,0 0 0-16,4 4 0 0,0-4 0 15,0-7-1-15,8-8 0 16,-8-7-1-16,5 8 0 15,-1-11 0-15,4 0 0 16,-4-4 2 0,20 79 1-1,-48-107 0-15,28 35 1 16,0 11-1-16,0 7 1 16,-4 8 0-16,-4 7 0 0,0 7-2 15,0 3 1-15,-4 12 0 16,0 6 0-16,-4 5 1 15,0 3 0-15,0 10 0 16,0 12 0-16,0-12 0 16,0 8 0-16,0-4 0 15,-1-3 0-15,-3-4-1 16,4-7 1-16,4-8 0 0,0-6 0 16,0-8 0-16,0-7 0 15,0-14 0-15,4-1 0 16,8-32-1-1,4 1 0-15,4-5 0 16,1-7 0-16,3 1 0 16,0-1 0-16,-4 0 0 15,5 1 0-15,-5 10 0 16,0 4 0-16,-4 10 0 16,0 5 0-16,-4 10-1 15,-4 3 1-15,-4 15-1 16,-4 7 1-16,0 15 0 15,0 0 0-15,-4 6 0 16,4 5 1-16,-4-1 0 16,0 11 0-16,0-10-1 15,0 3 0-15,0 4 0 16,4-4 0-16,-5 0 0 16,5-8 0-16,-4-2 0 15,4-8 0-15,-4-8 1 16,4-6 0-16,4-8 0 0,4-6 0 15,0-12-1-15,0 4 1 16,4-7-1-16,0-15 0 16,5-3-1-16,-1 3 1 15,0-3-1-15,0 0 0 16,0 7-1-16,0 0 1 16,1 3-1-16,-5 5 1 15,-4 2 0-15,0 8 0 16,0 4 1-16,-4 7 0 15,0 10 1-15,0 8 0 0,0 3 0 16,-4 15 0-16,0 0 0 16,-4 11 0-16,0 14-1 15,-5-7 0-15,-3 10 0 16,0 5 0-16,0-5 1 16,0-3 0-16,-1 4 0 15,5-11 0-15,0-4 0 16,4-14 1-16,0-4-2 15,4-11 1-15,0-6-2 16,0-16 0-16,4-6-1 16,4-4 0-16,-4-11-1 15,8-3 0-15,0-8-1 16,0 8 1-16,0-4 1 16,4-8 0-16,0-2 0 15,1 6 1-15,-1 4 0 16,0 3 1-16,0 8-1 15,-4 7 1-15</inkml:trace>
          <inkml:trace contextRef="#ctx0" brushRef="#br0" timeOffset="249.9844">182 173 10 0,'-8'21'5'0,"-8"-3"-6"0,12-3 12 16,0-1-11-16,-4 11 0 16,-4 0 0-16,4 12 0 15,-5 6-1-15,5 7 1 16,-4 1 0-16,4 3 0 0,0 0 0 15,0 0 0-15,0-7 0 16,0 3 0-16,4-14 0 16,-1-4 1-16,1-6-1 15,4-12 0-15,0-7-1 16,0-7 0-16,0-10 0 16,4-8 1-16,-4-8-2 15,0-10 1-15,0-3-1 16,5-5 0-16,-1-6-1 15,0 0 1-15</inkml:trace>
          <inkml:trace contextRef="#ctx0" brushRef="#br0" timeOffset="1366.7401">16 266 9 0,'-12'36'4'0,"0"22"-5"15,12-51 8-15,-4 8-8 16,0 13 1-16,4 1-1 15,0 4 1-15,4-5 0 0,0-2 1 16,4 3-1-16,4-4 0 16,0 4 0-16,4-4 0 15,-3-4 0-15,-1-3 0 16,0 0 0-16,-4-7 0 16,0 0 1-16,0-4 0 15,0-3 0-15,0-8 1 16,1-7-1-16,-1-3 0 15,-4-4-2-15,-4 4 0 16,0-4-1-16,0 0 0 0,-4 0 0 16,0 3 1-16,-4 4 0 15,-1 4 1-15,1 0 1 16,0 3 1-16,-4 4 0 16,4 0 1-16,0 4-2 15,0 3 1-15,0-3-1 16,4 7 0-16,4 7-1 15,4 7 0-15,4 4-1 16,4 3 0-16,4 4 1 16,0-4 0-16,1 1 1 15,3-1 0-15,0 1 0 16,0-4 0-16,-3-1 0 16,-1-10 1-16,0-3-1 15,0-1 0-15,-4-3-1 16,0-4 1-16,1 0-1 15,-1-3 0-15,0 3 0 16,-4-7 0-16,0 0-2 0,0-3 1 16,-8-8-3-16,0-4 1 15,-8-3 0-15,-4 0 1 16,0 0 0-16,-4 0 1 16,-1-3 2-16,-3-1 1 15,0 1 0-15,0 3 0 16,-1 3 0-16,5 8 0 15,0 7-1-15,4 3 0 16,0 8-1-16,4 4 0 0,-1 3 1 16,5 11 0-16,0-1-1 15,8-2 1-15,4 2-1 16,5 1 0-16,3-4 0 16,4 1 0-16,0-5 1 15,5 1 0-15,-1-11 0 16,0-4 0-16,1-3 0 15,-1-8 1-15,-4-3-1 16,0 0 0-16,-3-4-1 16,-5 0 0-16,0 4 0 15,-8-1 0-15,-4 1-1 16,-4 0 1-16,-4-7 0 16,-8-1 0-16,-5 1 0 15,1-4 0-15,-4-4-1 16,0 1 1-16,-5-1 0 0,5 4 0 15,0 0 0-15,3 4 0 16,5 6-1-16,0 8 1 16,4 4 0-16,4 0 0 15,-1 6-1-15,9 5 1 16,0 3 0-16,9 3 0 16,3 1 0-16,4 3 0 15,4 4-1-15,0 3 1 16,1 5 0-16,-1-1 0 0,0-8-1 15,1-6 1-15,-5-4 0 16,0-4 1-16,0-3-1 16,-4-4 0-16,-4 1 0 15,-4-5 0-15,-4-3 0 16,0-7 0-16,-4-7-1 16,-4-8 0-16,0-7-2 15,0 0 0-15,-4-14-2 16,-4 3 1-16</inkml:trace>
          <inkml:trace contextRef="#ctx0" brushRef="#br1" timeOffset="24457.706">888 1059 25 0,'-4'-4'12'0,"-5"-10"-10"15,9 7 13-15,-4 3-16 16,0 4 1 0,-12-18-1-1,-4 0 1-15,0-4 0 16,-5 1 0-16,1-4-1 0,8 7 0 15,-5-4 0 1,1 4 1-16,0 7-1 0,0 0 0 16,3 4 0-16,5 4 1 15,0-1-1-15,4 0 1 16,0 4-1-16,0-3 1 16,4 3-1-16,4 0 1 15,0 0-1-15,4 3 1 16,8 5-1-16,0 6 0 15,4 4 0-15,9 7 0 16,3-3 0-16,0-4 0 0,1 3 0 16,-1 1 1-16,1 0-1 15,-1 3 1-15,-4-4 0 16,5 1 0-16,-5 0-1 16,0-4 0-16,-4-4-1 15,-3-3 1-15,-1-4 0 16,-4 0 0-16,-4-3 0 15,-4 0 0-15,-4-4 2 16,0 0 0-16,0-8-1 16,-4-2 1-16,-4-5-1 15,-4 1 0-15,0-4-1 16,0 0 1-16,-5 7 0 16,1-7 1-16,0 0 0 15,-4-4 0-15,-1-7 1 0,1 4 0 16,0-4 0-16,-4 1 0 15,-1-1-2-15,1 0 1 16,-4 0-1-16,-1 0 1 16,5 0-1-16,0-7 0 15,3 15 0-15,5 3 0 16,4 3 0-16,-4 5 0 16,8-1-1-16,-1 0 0 15,5 4 1-15,0 3 0 0,4 1-1 16,0 3 1-16,13 3-1 15,3 8 1-15,12 7-1 16,5 0 1-16,-1 7-2 16,4 0 1-16,-3 8-1 15,-1-8 1-15,1 4 0 16,-1 0 0-16,-8-4 0 16,5 4 0-16,-9-11 1 15,-4 0 1-15,1-7-1 16,-5-1 1-16,-4 1-1 15,-4 0 1-15,-4-7 0 16,-8-1 0-16,0-6 0 16,-5-5 0-1,-3 1-1-15,-4-7 1 16,0-1-1-16,-5-3 0 16,1 0 1-16,-4 0 0 15,-1-3 0-15,1-1 0 16,0 0 0-16,-1 1 1 0,1-4-1 15,-1-8 0-15,5 8-1 16,4 3 1-16,0 1-1 16,3 3 0-16,1 0 0 15,0 3 0-15,4 5-1 16,4-1 0-16,8 4 0 16,0 7 0-16,4 3 0 15,0 4 0-15,4 4 0 16,8 7 1-16,13 7-1 15,7 8 1-15,0-4-1 16,5 3 1-16,-5-3-1 16,1-4 1-16,-1-3-1 15,1-1 1-15,-5-3 0 16,-3-3 0-16,-5 3 1 16,-8-7 0-16,0-4-1 15,-3 4 1-15,-5-1-1 16,-4-2 1-16,-4-5-2 15,0 1 1-15,-4-1-1 0,-4-6 1 16,-5-4 0-16,1-4 1 16,-4-4-1-16,0 1 1 15,0-4-1-15,-5-7 1 16,-3 0-1-16,-4-4 1 16,-1-4-1-16,-3-6 0 15,-1 13 0-15,5 8 0 16,4 0 0-16,4 0 1 15,-1 4 0-15,5 0 0 0,-4 3 0 16,8 0 0-16,4 4-1 16,-1 0 1-16,5 3-1 15,4 4 0-15,0 0 0 16,4 0 0-16,5 4-1 16,3-1 0-16,12 4 0 15,0 4 1-15,5 7-1 16,3 4 1-16,1-1-1 15,-1 5 1-15,4-1 0 16,5 4 0-16,0-11 0 16,-9 7 0-16,0-4 0 15,-3-6 0-15,-5-1 0 16,-4-6 1-16,-3-1-1 16,-1-4 0-16,-4 1 0 15,-4 0 1-15,-4-4-1 16,-4 0 1-16,-4-4-1 15,-4 0 0-15,0-3 0 0,-4-4 1 16,-5-7-1-16,-3-3 1 16,-4 3-1-16,0-8 0 15,-1-6 0-15,-3 10 0 16,4 1 0-16,-5 3 0 16,1 3 0-16,3 1 1 15,1 3-1-15,4 0 1 16,0 1 0-16,3 2 0 15,5 1-1-15,4 0 0 16,0 3-1-16,4 4 1 0,4 0-1 16,4 4 0-16,8 3 0 0,4-3 0 15,5-1 0-15,3 8 0 16,4 4 0 0,1 6 0-16,3-3 0 15,-3 4 1-15,-1-4-1 16,-4 0 1-16,-8-4 0 15,1 4 0-15,-5-7 0 16,-4-4 0-16,0 0 0 16,-8-7 1-16,0 0-1 15,-8-7 0-15,-4-4 0 16,-4-3 1-16,-5-8-2 16,1 1 1-16,-4 3 0 15,-1 3 0-15,1 5 0 16,-4-5 0-16,-1-3 1 15,5 4 0-15,-8-8 1 0,3-3 0 16,1 0-1-16,3-1 1 16,5 5-1-16,0 3 1 15,-4 0-2-15,7 3 1 16,1-3-2-16,0 8 1 16,4-1-1-16,4 0 1 15,0 7-1-15,8 1 0 16,0 3-1-16,4 3 1 0,4 5 0 15,0 10 0-15,4 3 0 16,4 8 0-16,5 0 0 16,7-4 0-16,0 7 0 15,-3-3 0-15,-1 0 1 16,-4-4 0-16,-4-7 0 16,1-3 0-16,-5-1 0 15,-4-3 1-15,0-7-2 16,-8-4 1-16,0 0-2 15,0-11 1-15,-4 0-1 16,-4-3 1-16,-8-4 0 16,-1-4 1-16,-3-7 1 15,-4-7 0-15,-1 4 0 16,5 3 1-16,-4-7 0 16,-9 0 1-16,5-7-2 15,0 7 0-15,-1 3-1 16,5 4 1-16,0 4 0 15,3 3 0-15,1 4-1 0,8 4 0 16,4 3 1-16,0 0 0 16,0 11-1-16,8 4 0 15,4 0-1-15,4 6 0 16,4 12 0-16,0 0 0 16,4-1-2-16,5 8 1 15,-1-4 0-15,0 1 1 16,-4 2 0-16,-3 5 0 15,3-4 1-15,0-1 0 0,0 1 0 16,0-4 1-16,-3-7-1 16,-1-3 0-16,4-4 0 15,-8-4 1-15,0-3-1 16,-8-4 1-16,4-8-2 16,-4-6 1-16,-4-4-1 15,0-7 1-15,-4 3-1 16,0-7 1-16,-8 0 0 15,8-3 0-15,-1 3 1 16,-3 4 0-16,0 3 0 16,0 4 0-16,0 0 0 15,0 4 0-15,0 3 0 16,3 0 0-16,1 8 0 16,0-1 0-16,4 8 0 15,-4-1 0-15,4 4 0 16,0 8 0-16,0-1-1 15,4 8 1-15,0-4-1 16,4 7 0-16,0 0-1 0,4 11 1 16,0-3-1-16,0-1 1 15,0-3 0-15,1-4 0 16,-1-3 0-16,-4-4 0 16,-4 0 0-16,4-4 1 15,-4-10-1-15,-4 3 1 16,0-7-2-16,-4-7 1 15,-5-7 0-15,1-8 0 0,0-11-1 16,-8 5 0-16,0-8 0 16,-1-4 1-16,-3 0 0 15,0 1 0-15,3 6 0 16,5 4 0-16,0 4 0 16,0 0 0-16,4 7 0 15,3 4 0-15,1-1 0 16,0 4 0-16,4 4 0 15,0 4 1-15,4 6-1 16,0 4 1-16,8 8-1 16,0 3 1-16,0 7-2 15,5 7 1-15,-1-3-1 16,0 7 1-16,0 4 0 16,0 7 0-16,4-8-1 15,-3-6 1-15,3-4 0 16,-4-8 0-16,0 1 0 15,-8-4 1-15,4-7-1 16,-4-4 0-16,-4-3 0 0,0-8 1 16,-4-7-2-16,0-7 1 15,0-7-1-15,4-8 1 32,-4-24-1-32,-4-4 0 15,-4 14 0-15,4 0 1 16,-4 4-1-16,3 3 1 15,1 4 0-15,0 4 0 16,0 10 1-16,0 8 0 0,0 6-1 16,0 12 1-16,0 7-1 15,0 7 1-15,-5 7 0 16,1 11 0-16,0 0-1 16,0 11 0-16,0 3 0 15,0 8 1-15,0-8-1 16,3-3 0-16,1 4 0 15,0-8 0-15,4 0 0 16,0-7 0-16,0-7 0 16,4-4 1-16,0-3-1 15,0-1 0-15,4-13 0 16,0-1 0-16,4-11-1 16,0-7 1-16,0-3 0 15,1-15 0-15,-5 4 0 16,0-11 0-16,0-4-1 15,0-6 0-15,0 9 0 16,-4-2 1-16,0 3-1 0,0 3 0 16,0 1 0-16,-4 10 0 15,0 1 1-15,0 6 0 16,0 1 0-16,0 3 1 16,0 7 0-16,-5 8 0 15,1 11 0-15,0-1 0 16,0 11-1-16,0 15 0 0,0-1 0 15,4-3 0-15,0 8 0 16,0-1 0-16,4-3 0 16,0-1 0-16,0-3 0 15,0-7 1-15,0 7-1 16,4-4 0-16,0-6 0 16,0-8 0-16,0-4 0 15,4-7 0-15,0-7-1 16,0-7 1-16,0-7 0 15,-4-12 0-15,5-6 0 16,-5-4 0-16,0-7-1 16,0-8 0-16,-4-3 0 15,0 7 1-15,0 1-1 16,-4-5 1-16,0-3-1 16,0 15 1-16,-1 2 0 15,-3 1 1-15,0 8-1 16,0 2 1-16,0 5-1 0,-4 10 1 15,0 0 0-15,0 11 0 16,-1 4-1-16,5 3 1 16,-4 7-1-16,4 8 1 15,0 7-1-15,0-4 1 16,4 4-1-16,0 3 0 16,0 1 0-16,0 10 0 15,0-7 0-15,0 0 0 16,4-11 0-16,0-3 1 15,0-4-1-15,0 0 0 0,0-7 0 16,4 3 0-16,0-10 0 16,4-1 0-16,0-6 0 15,0-8 1-15,0-7-1 16,0-4 0-16,0-7 0 16,4 4 0-16,-3 0-1 15,-1-7 1-15,0-4-1 16,0 0 0-16,-4 3-1 15,0-3 1-15,0 7-1 16,0 4 0-16,0 3 1 16,0 4 1-16,0 4 0 15,4 0 0-15,-4 3-1 16,4-4 1-16,1 5 0 16,-1-1 0-16,-4 0 0 15,0 7 0-15,0 1 0 16,-4 3 0-16,0 0 0 15,0 0 1-15,0 3 0 0,0 1 0 16,0 3-1-16,0 0 1 16,0 4-1-16,0-4 1 15,0 1-2-15,0-5 1 16,0 1 0-16,0-4 0 16,4-7 0-16,4 3 0 15,-4-3-1-15,4 3 1 16,-4-3 0-16,0-4 1 15,0 8-1-15,0-8 0 0,4 0 0 16,-3 0 0-16,-1-3 0 16,0-1 0-16,0-3 0 15,0 7 0-15,0-3 0 16,-4 7 0-16,0 0-1 16,0-1 1-16,0 8 0 15,0 0 1-15,0-3-1 16,0 3 1-16,0 0-1 15,0 0 0-15,0-4 0 16,0 4 0-16,0 0-1 16,0 0 1-16,0 0 0 15,0 0 1-15,-4-3-1 16,0 3 1-16,0 3 0 16,0 1 0-16,0-4-1 15,-1 7 1-15,1-3-1 16,0 3 1-16,0 0-1 15,0 4 0-15,0 0 0 0,0-1 0 16,0 1 0-16,0 7 0 16,0 0 0-16,-4 0 0 15,0-3-1-15,4 3 1 16,-4 0 0-16,4 0 0 16,-5 3 0-16,5-3 1 15,-4 0-1-15,4-3 0 16,0 6 0-16,0 5 0 15,0-8 0-15,0 0 0 16,4-4-1-16,0-3 1 0,0 3 0 16,0 1 0-16,0 6-1 15,4-6 1-15,-4 3 0 16,0-4 0-16,4 1 0 16,-4-1 0-16,0 0 0 15,0 1 0-15,0-4 0 16,0-1 1-16,0 1-2 15,0-4 1-15,0 1 0 16,0-5 0-16,0 1-1 16,0-4 1-16,4 0-1 15,0 0 0-15,4-4-1 16,0-3 1-16,-3-4 0 16,-1 0 0-16,0 1 0 15,-4-5 1-15,0 1 0 16,0-4 0-16,0 0 1 15,-4 3 0-15,0 8-1 16,-1 0 1-16,-3 0-1 0,0 3 1 16,0-3-1-16,0 0 0 15,0 7 0-15,0 3 1 16,-4 1 0-16,4 3 0 16,-5 8 0-16,5-1 0 15,0 0 0-15,0 1 1 16,0-1-2-16,0 1 1 15,0 3-1-15,4 0 0 16,0-4-1-16,0-3 1 0,4 3 0 16,4 8 0-16,0 0-1 15,0 3 1-15,4 0 0 16,0 0 0-16,0 0 0 16,-4 1 0-16,0-5 0 15,0 1 0-15,0-4 0 16,0 0 0-16,0-4 0 15,5 1 0-15,-5-4-1 16,4-1 0-16,-4 1 1 16,0 4 0-16,0-5 0 15,4-2 0-15,-4-1 0 16,-4 0 0-16,4 0 0 16,-4-7 1-16,0 0-1 15,0-11 0-15,0 1-1 16,-4-5 1-16,0 1-1 15,0-1 1-15,-4-3-1 16,0 0 1-16,-4 4-1 0,3-1 1 16,-3-3 0-16,0-3 1 15,0-1-1-15,-4-7 0 16,4 8 0-16,-1 3 1 16,1 3-2-16,4 1 1 15,0 3-1-15,4 8 1 16,0-5 0-16,4 8 0 15,4 8 0-15,4 2 0 16,0 5 0-16,4 3 1 0,1 0-1 16,-1 3 0-16,0 1 0 15,0-8 0-15,0 8 0 16,0 0 1-16,0-4-1 16,1 11 0-16,-1-4 0 15,0-4 0-15,-4 1 0 16,0-4 0-16,0 0 0 15,0 0 0-15,0-4 0 16,-3-6 0-16,-5-1 0 16,0 0 0-16,0-3-1 15,0-1 0-15,-5 1 0 16,1-4 0-16,0-11-2 16,0 0 1-16,0-3 0 15,0-4 0-15,-4-4 0 16,4 4 0-16,-4-3 0 15,0-1 1-15,-4-3 1 0,0 0 0 16,-1-4 1-16,1 3 0 16,0 5 0-16,4 3 0 15,0 3 0-15,0 5 0 16,0-1-1-16,0 7 0 16,3 4-1-16,1 4 1 0,0 3 0 15,4 7 1-15,4 8 0 16,0-4 0-16,1 0 1 15,3 11 0-15,0-4-1 16,0 15 1-16,0-4-2 16,0-11 1-1,0-3-1-15,4-1 0 0,0-3 0 16,1-3 0-16,-1-1 0 16,0-3 1-16,0-8-1 15,0 1 1-15,0-4-1 16,-3 0 1-16,-1 0-1 15,0 0 1-15,-8 0-2 16,0 0 1-16,0 0 0 16,0 0 0-16,4-4-1 15,-4 4 1-15,0 0-1 16,0-7 0-16,0-7-1 16,-4-1 0-16,0 1 0 15,0-8 0-15,0 4 0 16,0 0 0-16,-1 4 2 15,1 3 0-15,0 4 0 16,0 3 1-16,0 4-1 0,4 0 1 16,0 0 0-16,0 0 0 15,0 4-1-15,0 0 0 16,0 3 0-16,0 0 0 16,0 0 1-16,0 0 0 15,4-3-1-15,0 3 1 31,4-3 0-31,1-1 0 16,-9-3 0-16,8 0 0 16,-4 0-1-16,0 4 0 0,0 0 0 15,-4-4 1-15,0 0-1 16,0-8 1-16,0 1-1 16,-4 0 0-16,0-4 0 15,-4 4 1-15,0 0-1 16,-1 0 1-16,-3-4-2 15,4 0 1-15,-4-3-1 16,0 3 1-16,0 0 0 16,0 4 0-16,-1 0 0 15,1-1 0-15,0 5 0 16,4-1 0-16,0-3 0 16,0 3 1-16,4 8-1 15,0 3 1-15,4 0-1 16,4 4 0-16,0 4 0 15,4 3 0-15,0 0 0 16,0 3 1-16,0-3-1 16,0 4 0-16,0-4 0 0,0-7 0 15,1 3 0-15,-5-3 1 16,0 3-1-16,0 1 0 16,0-5 0-16,0-2 1 15,-4-1-1-15,0 0 1 16,0-3-2-16,0-1 1 15,0-3 0-15,0-7 0 16,0 3-1-16,0-3 1 16,-4 0-1-16,0-7 0 0,0-8 0 15,-4 0 1-15,-1-3-1 16,-3-4 0-16,-4 1 0 16,0-1 1-16,0 4 0 15,-1-1 0-15,1 12 0 16,4-4 0-16,4 3 0 15,0 5 0-15,0 2 0 16,4 5 1-16,0 3 0 16,0 0 0-16,0 0-1 15,4-4 1-15,0 4-1 16,0 0 1-16,0 0-1 16,0 0 1-16,4 11-1 15,0 0 1-15,0 7-1 16,4 3 1-16,0 8-1 15,4 0 1-15,-4-4-1 16,8-3 0-16,-7 3 0 16,-1-7 1-16,0-7-1 0,0 0 0 15,0-4 0-15,-4 4 1 16,0-4-1-16,0 0 0 16,-4-7-1-16,4-11 1 15,-4 1 0-15,0-5 0 16,0-3 0-16,0-3 0 15,-4 3 0-15,0-4 1 16,0-3-1-16,0-4 0 16,-4-4-1-16,4-3 1 15,0 4-1-15,0 3 1 0,0 0-1 16,0 1 1-16,4 2 0 16,0 1 0-16,0 0-1 15,0 3 1-15,0 4-1 16,0 0 0-16,0 4 1 15,0-4 0-15,0 3-1 16,4 1 1-16,-4 3 0 16,4 0 0-16,-4 1 0 15,4 2 0-15,-4-2 0 16,4 2 0-16,-4 8 0 16,0 0 1-16,0 4-1 15,4 0 1-15,-4 3-1 16,4 0 0-16,-4 4 0 15,0 0 1-15,-4-1-1 16,4 1 0-16,-4 0 0 16,0 3 1-16,0 1-1 15,0 3 0-15,0 0 0 0,4 0 0 16,0 7 0-16,4 0 0 16,0 4 0-16,0-7 0 15,0 3 0-15,0-3 0 16,0 10 0-16,4-3 0 15,0-4 0-15,0 4 0 16,0 0 0-16,0 0 1 16,5-1-1-16,3-10 0 15,0 0 0-15,0 0 0 16,0 0 0-16,1-3 0 0,-1-1 0 16,0-3 0-16,-4 0 0 15,0-4 1-15,1-3-1 16,-1-1 0-16,4 1 0 15,0-4 1-15,0 0-1 16,-4 0 0-16,1 0 0 16,-1 0 0-16,0 0 0 15,0 3 0-15,0 1 0 16,0 3 0-16,-3-3-1 16,-1 0 1-16,0-1 0 15,0 1 1-15,0-4-1 16,0 0 0-16,-8 0-1 15,4-7 1-15,-4-1 0 16,0 1 0-16,-4 3-1 0,0-14 1 16,-4 4 0-16,-4-4 0 15,0-7-1-15,-9-4 1 16,1-3 0-16,-4-1 0 16,-1-6 0-16,5 2 0 15,4 1-1-15,4 4 1 16,0 3 0-16,4 8 0 15,-1 6 0-15,5 4 0 16,0 4 1-16,4 7 0 0,0 7 0 16,4 11 0-16,0 4-1 15,5 14 1-15,3 0-1 16,0 7 1-16,0 1-1 16,0-12 0-16,4 0 0 15,1 1 0-15,-1-4 0 16,-4-8 0-16,0-3 0 15,0-3 1-15,0-5-1 16,-3-6 0-16,-1-8 0 16,-4-3 0-16,0-4-1 15,0-7 1-15,-4-7 0 16,-4-7 0-16,0-1 0 16,0-3 0-16,-4-7 0 15,-5 0 0-15,-3 0 0 16,0 3 0-16,0 4-1 15,4 4 1-15,-1-1 0 16,5 4 0-16,0 8-1 16,4 3 1-16,0 7 0 0,4 7 1 15,0 8-1-15,0 7 1 16,8 3-1-16,0 11 0 16,4 4 1-16,5 11 0 15,-1-1-1-15,-4 15 0 16,0 4 0-16,4-7 0 15,-3-1 0-15,3-3 0 16,-4-8 0-16,0-3 0 0,0-7 0 16,-4-7 0-16,5-11 0 15,-5-4 1-15,-8-7-3 16,4-11 1-16,0-3-1 16,0-1 0-16,0-6-1 15,0-8 1-15,-4-7 0 16,0 0 0-16,-4 0 1 15,0-4 1-15,-4 8 0 16,0-12 1-16,0 8-1 16,3 0 1-16,1 11-1 15,4 7 1-15,-4 4-1 16,4 3 1-16,4 4-1 16,5 7 0-16,-1 11 0 15,0 7 1-15,4 3 0 16,0 12 0-16,0 10 0 15,4 4 0-15,1 0 0 16,3-4 0-16,0 4 0 0,-4-4 0 16,1-4-1-16,-1-6 1 15,-4-4-1-15,0-11 0 16,0-7-1-16,-4-11 1 16,0-11-2-16,-3-7 1 15,-5-4-1-15,-5-3 0 16,1-4-1-16,0-3 1 15,-4-1 1-15,0 1 1 16,-4 3 1-16,0-3 0 16,-4-1 0-16,3-7 1 0,1 1-1 15,4 10 1-15,0 4-2 16,4 7 1-16,0 3-1 16,4 5 0-16,0-1 0 15,4 4 0-15,4 14 1 16,4 11 0-16,5 7 0 15,3 7 0-15,0 12-1 16,0 2 1-16,5 1 0 16,-1-7 0-16,0-4-1 15,-3-4 1-15,-1-6 0 16,-4-5 0-16,0-3 0 16,-4-7 0-16,-3-7-1 15,-1-4 1-15,-4-8-2 16,-4 8 0-16,0-10-1 15,-4-5 1-15,0-10-1 16,-5 0 0-16,-3-8 1 16,0 5 1-16,0-1 0 0,0 7 1 15,4 4-1-15,0 0 1 16,4 7-1-16,0 0 0 16,4 11 0-16,4 4 0 15,8 3-1-15,0 11 1 16,4 0-1-16,8 4 1 15,1 0 0-15,-1-1 0 16,-4 4 0-16,1-3 1 16,-1-8-1-16,0 1 1 0,-4-4-1 15,1-1 1-15,-1 1-1 16,-4 0 0-16,-4-4 0 16,4 0 0-16,-4 1 0 15,0-5 0-15,-4 1 0 16,0-4 0-16,-4 0 0 15,0 0 0-15,0-7-2 16,0-1 1-16,-4-10 0 16,-4 0 0-16,0-10 0 15,0-1 0-15,-4 0 0 16,0 0 1-16,4 4 0 16,0 7 0-16,-1-4 0 15,5 8 1-15,0 3-1 16,4 4 1-16,4 10-1 15,5 1 0-15,3 3 0 16,0 4 1-16,4 7 0 16,-4 0 0-16,4 0-1 15,-3 7 1-15,-1-3-1 0,-4 3 0 16,4-7 0-16,-4-7 1 16,0 0-1-16,0 0 1 15,5-1-1-15,-9-2 0 16,4-1 0-16,-4-4 0 15,0 1 0-15,0 0 1 16,0-1-1-16,0 1 0 31,-4-4 0-31,0 0 0 0,0 3 0 16,0-3 0-16,0 0 0 16,0 0 0-16,0 0 0 15,0 0 0-15,0 0 0 16,0 0 0-16,0 0-1 15,0 0 1-15,0 0 0 16,8-3 0-16,0 3 0 16,4 3 0-16,0 1-1 15,1 7 1-15,3 0 0 16,0 0 0-16,0 7 0 16,0-4 0-16,1 4 0 15,-1 0 0-15,-4 0 0 16,0 0 1-16,0-4-1 15,-4-3 1-15,1 0-1 16,-1-4 0-16,-4 0 0 16,0-3 0-16,0 0 0 15,0-1 1-15,0 1-2 16,-4-4 1-16,0 0 1 0,0 0 0 16,0 0-1-16,0 0 0 15,4-7 0-15,0-1 0 16,-4 1 0-16,0 7 1 15,0-7-2-15,0 7 1 0,0 0 0 16,0 0 1-16,0 0-1 16,0-7 0-16,0 7-1 15,0 0 1-15,0 0-1 16,0 0 1-16,4-4 0 16,-4 4 0-16,8-3 0 15,-4 3 0-15,0-4 0 16,-4 4 0-16,8 0 0 15,-8 0 0-15,4 0 0 16,1 4 1-16,-5-4-1 16,4 3 0-16,-4-3 0 15,0 4 1-15,0-1-1 16,0 1 1-16,0-4-2 16,0 4 1-16,-4-4 0 15,-1 0 0-15,1 0-1 16,4 0 1-16,0 3-1 15,0 1 1-15,0-1 0 16,0 1 0-16,0 0 0 16,0-1 1-16,0 1-1 15,0-4 1-15,0 0-1 16,-4 0 1-16,4-4-1 16,-4 1 0-16,0-5 0 15,0 1 1-15,0 0-1 16,0 0 0-16,0 3 0 15,-4 1 0-15,0-1 0 16,0 0 1-16,0 1 0 16,-5-1 1-16,1 1-1 15,0-1 0-15,-4 0 0 16,0 1 1-16,0 3-1 16,-1 0 0-16,1 0-1 0,0 0 0 15,0 0 0-15,-1 0 1 16,1 0-1-16,4 3 0 15,0 1-1-15,4 0 1 16,0-1-1-16,0 1 1 16,4-1-2-16,0 1 1 15,4 0-1-15,0-1 1 16,4 1-1-16,4-1 1 16,0-3 0-16,0 4 0 0,4 0 1 15,0-1 0-15,4 1-1 16,1-1 1-16,-1 1-1 15,0 3 1-15,0-7-1 16,0 4 1-16,-3-1 0 16,-1-3 0-16,0 4 0 15,-4-4 1-15,0 0-1 16,0 4 0-16,0 3 1 16,-8-7 0-16,0 3-1 15,0 1 0-15,-4 0 0 16,0-4 1-16,-4 7-1 15,0-4 1-15,-4 5 0 16,0-8 0-16,-4 0 0 16,-5 3 0-16,1 1-1 15,0-4 1-15,-1 0-1 16,1 0 1-16,8 0-1 16,0 0 0-16,0-4-1 15,0 8 1-15,-9-4 0 0,5 0 0 16,4 3 0-16,0-3 0 15,0 0-1-15,-1 0 1 16,1 0 0-16,4 0 0 16,4-3-1-16,-4-1 1 15,4-3-1-15,4 7 0 16,0-7 0-16,8 3 1 16,0-3-2-16,4 3 1 15,0 1 0-15,1-1 0 0,-5 4 0 16,0 0 0-16,4-3 0 15,0 6 1-15,-4-3 0 16,0 0 1-16,5 0-1 16,-5 0 1-16,-4 0-1 15,0 0 0-15,0 4 0 16,-4-1 1-16,0-3-1 16,-4 4 0-16,0-8 0 15,0 8 0-15,0-4 0 16,-4 7 1-16,-9 0-1 15,-3-7 1-15,-4 11-1 16,-5-11 1-16,-3 7-1 16,-1 1 0-16,1 2-1 15,0-2 1-15,3-1-1 16,1 4 1-16,0 3-1 16,3-3 1-16,5-4-1 15,4 0 0-15,4 1 0 16,3 2 0-16,1-6 0 0,4 0 0 15,4-4 0-15,8 0 0 16,1 0 0-16,7-4 1 16,0-3-1-16,4 0 1 15,0-1 0-15,5-2 0 0,-1 2 0 16,0 5 0-16,1-4 0 16,-1 3 1-16,-4 8-1 15,1-4 1-15,3 3-1 16,-4-6 0-16,-4 6 0 15,1-3 0-15,-5 7 0 16,-4-3 0-16,0-4 0 16,0-4 1-16,-4 4-1 15,-4 0 1-15,0 0-1 16,4-7 1-16,-4 7-1 16,4 4 0-16,4-8-1 0,-4 4 1 15,9 4-1-15,-5-4 1 16,-4-4-1-16,4 8 1 15,0-1 0-15,0-3 0 16,0 4 0-16,-4-4 0 16,4-7 0-16,0 3 1 15,1-3-1-15,-1 0 1 16,0 3-1-16,0 1 0 16,0-1-1-16,4-3 1 15,0 3 0-15,-4-3 0 0,0 7 0 16,1 3 0-16,-1-3 0 15,0-3 0-15,0 3 0 16,0-4 1-16,0-3-1 16,0 7 1-16,0 0-1 15,-8 0 0-15,4-7-1 16,0 3 1-16,0 1 0 16,-4 3 0-16,9-4 0 15,-5-3 0-15,0 7 1 16,-4 0 0-16,0 0 0 15,0 3 0-15,0-3 0 16,0 4 0-16,0 3-1 16,0-7 1-16,0 4-1 15,-4-1 0-15,0 1 0 16,0 0 0-16,-5-1 0 16,1 1 0-16,0-1 0 15,0-3 0-15,0 4 0 0,0 0 0 16,0-4 0-16,0 3 0 15,0-3 0-15,4 0 0 16,-1 0-1-16,1-3 1 16,4 3-1-16,0 0 1 15,0 0-1-15,4 0 1 16,5-4 0-16,-1 0 0 16,0 4 0-16,0-7 0 0,4 4 0 15,0 3 0-15,0-4 0 16,1 0 1-16,-1-3-1 15,0 7 1-15,0 0 0 16,0 0 0-16,-4 0 0 16,0 0 0-16,0 4-1 15,1-4 1-15,-5 3-1 16,-4-3 0-16,0 0 0 16,0 0 0-16,-4 0 0 15,0 4 1-15,-5 0 0 16,1-1 0-16,0 1-1 15,0 3 0-15,-4 0 0 16,0 4 0-16,0-4-1 16,-1-3 0-16,1 0-1 15,0 3 1-15,0 0 0 16,0 0 1-16,0-3-1 16,4-4 1-16,-1 0 0 15,5 0 0-15,0 0 0 0,0 0 0 16,0 0 0-16,4 0 0 15,0 0 0-15,0 0 0 16,4-7-1-16,0 3 0 16,4-3 0-16,1 0 1 15,-1 3 0-15,0-7 0 16,0 8-1-16,4-5 1 16,-4 1 0-16,4 3 0 15,0 1 0-15,-3 3 0 0,3-7-1 16,-4-1 1-16,0 1 1 15,-4 4 0-15,0-1-1 16,-4 4 1-16,0 0-1 16,0 0 1-16,4-4-1 15,0 4 1-15,0 4-1 16,-4-4 0-16,0 0 0 16,0 0 0-16,4-7 0 15,0 3 0-15,0 1 0 16,4 3 0-16,1-4 0 15,-5 0 0-15,4 4 0 16,-8 0 0-16,0 0 0 16,4 0 0-16,0 0 0 15,-4 0 0-15,0 0 0 16,0 0 1-16,4-3-1 16,-4 3 0-16,0 0 0 15,0 0 1-15,0 0-2 16,0 0 1-16,0 0 0 0,0 0 1 15,-4 3-1-15,0 1 0 16,0 0-1-16,0 3 1 16,4 0 0-16,-4 0 0 15,0 4-1-15,0 0 1 16,-1 0-1-16,1 0 1 31,-8-1-1-31,0-2 1 0,0-5 0 16,-4 4 1-16,0 1-2 15,-1-8 1-15,-3 0 0 16,4 0 0-16,-4 3 0 16,-1-3 0-16,5 0-1 15,0-3 1-15,0 6 0 16,-1 1 0-16,5-1 0 16,0 5 0-16,0-8 0 15,0 3 0-15,0 1 0 16,4-1 0-16,-13 1 0 15,5 3 0-15,0-10 0 16,0 3 0-16,-5-4 0 16,1 4 0-16,4 0 0 15,0 0 0-15,4 0 0 16,-1 4 0-16,5 3 0 16,0-7 0-16,4 3-1 0,-4-3 1 15,8 0-1-15,-4-3 1 16,4 3-1-16,0 0 1 15,4-7-1-15,4 3 0 16,0 0-1-16,4 1 1 16,1 3-1-16,3 3 1 15,4-3-1-15,0 4 1 16,1 3-1-16,-5 0 1 16,0 8 0-16,0-8 1 0,-4 0 0 15,1 0 1-15,-5-3 0 16,0 3 1-16,-4-3-1 15,-4-4 0-15,0 0-1 16,0 0 1-16,0 0-2 16,0 0 1-16,-4-4 0 15,0 4 0-15,0-7 0 16,-4 3 1-16,-9-3 0 16,1 4 0-16,0 3 1 15,0-8 0-15,-1 8-1 16,1-7 1-16,-4-4-2 15,0 8 1-15,3-1-2 16,-3-3 1-16,0 0 0 16,0 3 0-16,-1 1 0 15,5-1 1-15,0 0 0 16,-4 1 1-16,4-4-1 16,-5-1 1-16,5 1-2 0,-4 0 1 15,0 3-1-15,-1-3 1 16,5 4-1-16,-4-1 0 15,-1-3-1-15,1 7 1 16,4 3 0-16,0 1 0 16,0-4 0-16,-1 4 0 15,5-4-1-15,0-4 1 16,4 4-1-16,-4 0 1 0,8-7-2 16,0 7 1-16,4-4-1 15,0-3 0-15,4 0 0 16,8-1 1-16,-4 5-1 15,4-1 0-15,0 1 0 16,5 6 1-16,-1-3 0 16,0 0 1-16,4 7-1 15,0-3 1-15,-3 0-1 16,-1 3 1-16,-4 0-1 16,0-3 1-16,0 3-1 15,-3-7 1-15,-1 4-1 16,-8-4 1-16,0 0-1 15,0 3 0-15,-4 4 0 16,0-7 1-16,-5 4 0 16,1 3 1-16,-4 0-1 15,0 1 1-15,0-5 0 16,-4 4 0-16,-1-3 0 0,1-4 0 16,0-4 0-16,0 4 0 15,0-3-1-15,3-4 0 16,1-4 0-16,-4 7 1 15,0-3-1-15,8 3 1 16,-4 1-1-16,-1 3 0 16,1-7 1-16,0-8 0 15,0 4-1-15,4-3 1 16,-4-1-1-16,4 1 1 16,-5-4-1-16,1 0 1 0,0 0-2 15,-4 0 1-15,4 4 0 16,0-1 0-16,3 4 0 15,1 1 0-15,0 2 0 16,4 1 0-16,0 0-1 16,-4 0 1-16,4 3 0 15,-4 1 1-15,4-5 0 16,-4 1 0-16,4 0-1 16,0 0 1-16,-1 0-1 15,-3-1 0-15,4 5-1 16,4 3 1-16,0 0-1 15,4 0 1-15,4 7-1 16,5 4 1-16,7 7-1 16,4 0 0-16,1 0 0 15,-1 3 1-15,-4-3-1 16,0 0 0-16,1 4 0 16,-5 0 1-16,0-8 0 15,0 0 0-15,-4-3 0 0,1-4 0 16,-5 1 0-16,4-1 1 15,-4 4-1-15,-4-8 1 16,-4 1-1-16,0-1 1 16,-4 1 0-16,0 0 0 15,-8-8 0-15,4 4 0 16,-4 0 0-16,-1-14 0 16,1 3 0-1,-4 4 0-15,-4-4-1 16,-1 4 0-16,-3-1-1 15,-4 5 1-15,-1-1 0 16,5 1 1-16,0 3-1 16,3 0 0-16,1-4 0 15,0 0 1-15,0 1-1 0,-1-1 1 16,5-3-1-16,0 0 1 16,4 0-1-16,0-1 0 15,8 1-1-15,0 0 0 16,4 0 0-16,4 0 1 15,0-1-1-15,4 1 1 16,0 0 0-16,0 3 0 16,0 1 0-16,4-1 0 15,0 4 0-15,1 4 1 16,7 3-1-16,0 0 0 0,4 4 0 16,1 0 1-16,-1 0-1 15,0-1 0-15,1 1-1 16,-5 0 1-16,0 0 0 15,-4 0 0-15,1 7 0 16,-1-4 0-16,-4-3 0 16,0 0 0-16,-4-1 0 15,0-2 1-15,1-1-1 16,-9-3 1-16,0-1 0 16,0-3 0-16,-5 0-1 15,1-3 1-15,0-5-2 16,-4 1 1-16,-4 0-1 15,-8-8 1-15,-4 1-1 16,-5 0 0-16,-3-4 0 0,3-4 1 0,1 0 0 16,4 1 0-16,-1-1 1 15,5 4 0-15,0 0 0 16,4 4 0-16,3 3-1 16,5 4 0-16,0 3 0 15,4 4 1-15,4 0-2 0,4 0 1 16,4 4-1-16,4 3 1 15,5 0 0-15,7 4 0 16,4 0-1-16,1 3 1 16,3 1-1-16,-3-1 1 15,-5 0 0-15,0 4 0 16,1 4 0-16,-1 0 0 16,4-1 0-16,1 1 0 15,3-4 0-15,-4 4 1 0,-3-8-1 16,-5-7 0-16,0 0 0 15,-4-3 1-15,-3-4-1 16,-5-4 0-16,-4 4 0 16,-4-10 0-16,0-5-1 15,-8 1 1-15,-5-4-1 16,-3 3 0-16,-4-3-1 16,-4-3 1-16,-1-5 0 15,1 1 1-15,-8 0 0 16,7 0 1-16,-3 3 0 15,8 4 0-15,-1 4 0 16,5-4 1-16,4 7-1 16,4 4 0-16,0 3-1 15,8 4 0-15,0 4 0 16,8 3 0-16,4 4-1 16,4 7 1-16,-4 0-1 15,5 3 1-15,3 5-1 16,4-8 1-16,9 0 0 0,3 3 0 15,-3 1 0-15,-1-1 0 16,0-3 0-16,-3-3 0 16,-5-4 0-16,-4-4 1 15,-3 7-1-15,-5-10 0 16,-4 0 0-16,0-1 1 16,-4-3-1-16,-4-3 1 15,-4-8-1-15,-4-4 0 16,-4 1-1-16,-4 3 1 0,-9-3-1 15,-3-4 1-15,-1-4-1 16,1 4 0-16,0-4 1 16,-1 4 1-16,9-3-1 15,-4 3 0-15,8-4 0 16,3 8 0-16,1-8-1 16,8 8 1-16,0 3-1 15,0 4 1-15,4 7-1 16,8-4 1-16,8 0-1 15,5 4 1-15,11 8 0 16,0 2 0-16,5 5 0 16,-1 7 0-16,-3-8 0 15,-1 4 0-15,-3-4 1 16,-1 1 0-16,-4-4-1 16,1-4 0-16,-5 0 1 15,-8 0 0-15,4-3-1 16,-8-1 1-16,-4 1-1 0,-4-4 1 15,-4-4-1-15,-4-3 0 16,0 0-1-16,-4-4 1 16,-4 0-1-16,-4-3 0 15,-1 0 0-15,1-1 0 16,0 4 1-16,4 4 1 16,-1 4-1-16,5-1 0 15,4 4 0-15,4 0 0 16,4 4 0-16,4 3 0 15,8 0-1-15,4 4 1 0,5 0-1 16,3 3 1-16,8 0 0 16,1 1 0-16,3-1-1 15,1-3 1-15,-1 0 0 16,-3-4 1-16,-5 4-1 16,-4-4 1-16,1-3-1 15,-5 6 1-15,-4-6 0 16,-4 0 0-1,-12-4-1 1,0 0 1-16,0-4-2 16,0-3 1-16,-4-4-2 15,-4 0 1-15,-4-3-1 16,-4-1 1-16,0 5-1 16,-5 2 1-16,5 5 1 15,4 3 0-15,4 3 0 0,0-3 1 16,0 4 0-1,4 0 0-15,4-1-1 0,4 1 1 16,4-1-1-16,4 5 1 16,4-1-1-16,0 0 1 15,-3 0-1-15,-1 0 1 16,4 1-1-16,-4-5 0 16,0 1 1-16,0-1 0 15,5-3 0-15,-9 0 1 0,0 0 0 16,-4-7 1-16,0-4-2 15,-4-3 1-15,-4-8-3 16,0 1 1-16,-4-1-2 16,0 1 1-16,-9 6-2 15,1 1 1-15,-4 3 0 16,-4-3 1-16,-5 6 1 16,5 1 0-16,4 3 1 15,-1 1 0-15,9 3 0 16,0 0 1-16,0 0-2 15,8 0 1-15,0 0-2 16,4 0 1-16,4 7-1 16,8 0 1-16,0 1-1 15,4-1 0-15,5 4 0 16,-1-4 1-16,0 4 0 16,-4-4 0-16,1 0 0 15,-5-3 0-15,0-4 0 16,0 0 1-16,-4-4-1 0,0 0 1 15,-4-3-1-15,0 0 1 16,-4 0-1-16,-4 0 0 16,4-4 0-16,0 0 1 31,-8 4-1-31,-4-1 0 0,-8 5 0 16,-5-1 1-16,1 1-1 15,-4-1 0-15,-1 4-1 16,5 0 1-16,0-4-1 15,4 4 1-15,3 8-1 16,1-1 0-16,4 4 0 16,8 3 1-16,4 8-1 15,4-4 1-15,4 0-1 16,4 0 1-16,8-4 0 16,5 1 0-16,-5-5 0 15,4-2 1-15,1-5-1 0,-1 1 0 16,-4-1 1-16,-8 1 0 15,1-4-1-15,-1 0 1 16,-4 0-1-16,0 0 1 16,-8 0 0-16,0 0 0 15,0 0-1-15,0-4 1 16,-8 1-1-16,-8-1 0 16,-5-3-1-16,-3 3 0 15,0 1 0-15,-1-1 1 0,1 4-1 16,4 4 0-16,0 3 1 15,3 0 0-15,5 4-1 16,0 0 1-16,4-8-1 16,0 5 1-16,4 6-1 15,4 4 1-15,8 4 0 16,4-1 0-16,0-3 0 16,4-10 1-16,5 2 0 15,-1-2 0-15,4-5-1 16,1-3 1-16,-9-7 0 15,4 11 0-15,-4-12-1 16,-4 8 1-16,1-7 0 16,-9 7 0-16,0 4-1 15,-4-11 1-15,0 7 0 16,-4 0 0-16,0 0 0 16,-5-8 0-16,-3 5-1 15,-4-8 0-15,-4 0 0 16,-4 0 0-16,-1 0-1 0,1 4 1 15,4 4-2-15,-1-5 1 16,5 16 1-16,4-1 0 16,4 4-1-16,0-4 1 15,4 11-1-15,4-4 1 16,4 1-1-16,8-4 1 16,0 3-1-16,4-7 1 15,5 0 0-15,-5 1 0 16,0-5 0-16,0 1 0 0,0-1 0 15,1 1 0-15,-5 0 0 16,4-1 1-16,-4 1-1 16,-4-4 0-16,-4 3 0 15,-4-3 1-15,0 0-1 16,0-7 1-16,-4 0-1 16,-4 0 1-16,0-4-2 15,-8 0 0-15,-4-3 0 16,-5-1 0-16,1 5 0 15,0-1 0-15,-1-4 0 16,-3 1 1-16,0 3 0 16,-1 4 1-16,1 0 0 15,-1-1 0-15,5 1 0 16,0 0 0-16,-1 0-1 16,5-4 1-16,0 0-1 15,0 0 0-15,3 1 0 16,1-1 1-16,4 4-1 15,0-1 0-15,0 5-1 0,4-1 1 16,0 4 0-16,4 0 0 16,-1 0-1-16,5 4 0 15,0-1 0-15,5 5 1 16,3-1-1-16,12 7 0 16,0-3 0-16,4 0 0 15,9 3 0-15,-1 4 1 16,-3-3-1-16,-1-8 1 0,-4 4 0 15,1-4 1-15,-5-4-1 16,-4 1 1-16,-4 0 0 16,1-1 0-16,-5-3-1 15,0 0 1-15,0 0-1 16,-4 4 1-16,-4-4-2 16,0-7 1-16,-4-1 0 15,-4 5 0-15,-4-1 0 16,-5-3 1-16,1 0 0 15,-8 3 0-15,-5-3 0 16,1 0 0-16,-4 0-1 16,-1-1 1-16,1 1-1 0,3 0 0 15,1 0-1-15,0 0 1 16,3 7-1-16,5 3 1 16,0 1-1-16,4-1 1 15,3 8-1-15,5-7 1 16,0 10 0-16,4-3 0 15,4 0 0-15,8 0 0 16,0-4 0-16,1 4 1 16,-1-4-1-16,0 4 1 0,4-4-1 15,0 4 0-15,4 0 0 16,0-1 0-16,5 1 0 16,3-4 0-16,-4 1 0 15,-3-5 0-15,-1-3 0 16,0-3 0-16,0-1 0 15,-4-3 1-15,-4-4-1 16,-4-3 0-16,1-1-1 16,-5-3 1-16,4 4-1 15,-4-1 0-15,0 8 0 16,0 0 0-16,0 0 1 16,-4 3 0-16,-1 0 0 15,1 4 1-15,-4-3 0 16,0 3 0-16,0-4-1 15,0 4 1-15,-4 0-1 16,0-3 0-16,0-5 0 16,-1 1 1-16,1 0-2 0,0 3 1 15,0 4 0-15,-4 0 0 16,8 4-1-16,-1 0 1 16,1-1 0-16,4-3 0 15,0 4 0-15,0-1 0 16,0-3 0-16,4 0 1 15,0 0-1-15,-4 0 0 16,0 0 0-16,0-3 0 16,0-4 0-16,-4-1 0 15,0-2 0-15,-4-1 0 0,-1 4 0 16,1-1 0-16,-4 5 0 16,4 3 0-16,0 0 0 15,0 3 0-15,3 1-1 16,1 3 1-16,0-3-1 15,4 3 1-15,4 0-1 16,0-3 1-16,4 3 0 16,4-3 0-16,0-1 0 15,1 1 0-15,3-1 0 16,0 5 0-16,4 2 0 16,0 5 0-1,1 3 0-15,-1 3 0 16,4-6 0-16,0 3 0 15,1-7 0-15,-1 3 0 0,0-3 0 16,-4-4 1-16,0-3-1 16,-3-1 0-16,-1 1 0 15,0 0 1-15,0-4-1 16,0 0 1-16,-4 0-1 16,0 3 0-16,1-3 0 15,-1 0 0-15,0 0 0 16,0 4 0-16,0-4 0 15,0-4 1-15,0 4-1 16,0 4 1-16,0-4-1 16,1 0 1-16,-1 3-1 15,0-6 0-15,0 6 0 16,-4-3 0-16,4 0 0 16,0 4 0-16,0-4 0 15,0 7 0-15,5-7 0 16,7 4 0-16,-4-1-1 15,4 1 1-15,1-4 0 0,-5 4 0 16,0-4 0-16,0 3 0 16,0 1 0-16,-3-4 0 15,3 0 0-15,0-4 1 16,-4 4-1-16,0-3 1 16,0 3-1-16,-3 0 0 15,3-4 0-15,-4 8 1 16,0-4-1-16,0 3 0 15,-4 1-1-15,-4-4 1 0,4 3 0 16,-4-3 0-16,0 0 0 16,4 0 1-16,-4 0-1 15,4 4 1-15,0 0-1 16,-4-8 1-16,0 0-1 16,0 4 0-16,-4 0-1 15,0-3 1-15,0-1-1 16,-4 4 1-16,0 0-1 15,0 4 1-15,-4-1 0 16,-1 1 0-16,-3 0 0 16,4-1 0-16,0 1 1 15,-4-4 0 1,-17 0-2 0,1 0 1-16,4-4 0 15,-1 1 1-15,1-1-1 16,-1 0 0-16,5 1 0 15,-4-4 0-15,3 3 1 16,1-3 0-16,0-4-2 0,-1-3 0 16,1-1 2-16,4-3 0 15,0-3-2-15,-1-1 0 16,5 4 1-16,0 0 0 16,0-4 0-16,4 1 0 15,-1-1-1-15,-3 0 1 16,0 4 0-16,-4 0 0 15,-1 4-1-15,1 0 1 0,4 3-1 16,0 0 1-16,-5 0 0 16,5 4 0-16,0-4 1 15,0-3 0-15,0 3-1 16,-5 0 1-16,1 4 0 16,0 0 0-16,0-4-1 15,-5 0 1-15,1 0-1 16,4-3 0-16,-1 3-1 15,5 4 0-15,4-4 0 16,0 4 0-16,4 0 0 16,4-1 0-16,0 1-1 15,4 0 0-15,0 0 1 16,8 7 1-16,0-4-1 16,8 8 0-16,0 3 0 15,5 7 1-15,3-3-1 16,8 4 0-16,5-1 1 15,3 0 0-15,5 1-1 16,-9-1 1-16,1 1 0 0,-1-1 0 16,5 4 0-16,3 4 0 15,9-4-2-15,0 0 1 16,-5 0-4-16,9-4 1 16,0-10-2-16,-8-8 0 15</inkml:trace>
          <inkml:trace contextRef="#ctx0" brushRef="#br1" timeOffset="27074.5536">867 936 17 0,'4'8'8'0,"0"-12"-9"15,-4 4 9-15,0 0-8 16,0 0 0-16,9-4 0 16,-9 4 0-16,4 0 0 15,0 4 0-15,0-4 0 16,-4 0 1-16,4-4-1 15,0-3 1-15,0 0-1 16,-4 0 1-16,0 0-1 0,-4-1 1 16,0-2-1-16,0 2 0 15,0 1 0-15,0 0 0 16,-5 0 0-16,5-4 0 16,0 4 0-16,-4 0 0 15,0-1 0-15,4-2 1 16,-4 2-1-16,4-3 0 15,-4 1-1-15,0-5 1 16,4 4-1-16,0 1 1 0,0-1-1 16,0 0 1-16,4-3 0 15,-5 3 1-15,5 4-1 16,0-4 0-16,0 4 0 16,-4-1 0-16,4 1 0 15,-4 0 1-15,4 3 0 16,0-3 1-16,0 4-1 15,0 3 1-15,0 0-1 16,0-8 1-16,4 5-2 0,-4 3 1 16,9 0-2-16,-5 3 0 15,4 1 0-15,-4 3 0 16,4 4-1-16,0 0 1 16,0 0 0-16,0-4 1 15,0 0-1-15,0 0 0 16,5-3 0-16,3-1 1 15,4 1 0-15,0 0 0 0,-4-1 0 16,1-3 0-16,-5 0 0 16,0 4 0-16,0 3 0 15,0-3 1-15,-4-4-1 16,1 0 0-16,-1-4 0 16,0 4 0-16,-8 0-1 15,0 0 0-15,0 0-1 16,-4-7 1-16,-4 3 1 15,-5 1 0-15,-3 3 0 16,-4 0 0-16,0 0 1 16,-5 3 1-16,1-3-2 15,-4 0 1-15,-1 0-1 16,1-3 0-16,0-1-1 16,-5-3 0-16,1-4 0 15,3 0 0-15,1 4 1 16,4-4 1-16,3 0 1 15,1-3 0-15,4 7 1 16,0-4 1-16,4 4-1 0,-5 0 0 16,1-4-1-16,8 0 1 15,0 0-3-15,0 0 0 16,0-3-2-16,4 3 1 16,0 0-1-16,0-3 1 31,-1-1 0-31,1 5 1 15,0 2-1-15,4 1 1 16,0 7-1-16,8 4 1 0,1 3-1 16,-1 4 0-16,0 7-3 15,4 0 1-15,8 7-2 16,5 4 1-16,11 7-1 16,0 4 0-16</inkml:trace>
          <inkml:trace contextRef="#ctx0" brushRef="#br1" timeOffset="27137.0478">932 990 11 0,'33'26'5'0,"7"-8"-16"16,-28-15 9-16</inkml:trace>
        </inkml:traceGroup>
      </inkml:traceGroup>
    </inkml:traceGroup>
  </inkml:traceGroup>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355DB4-FA6A-4773-B5E3-75ED58246F33}" type="datetimeFigureOut">
              <a:rPr lang="en-US" smtClean="0"/>
              <a:pPr/>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55DB4-FA6A-4773-B5E3-75ED58246F33}" type="datetimeFigureOut">
              <a:rPr lang="en-US" smtClean="0"/>
              <a:pPr/>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55DB4-FA6A-4773-B5E3-75ED58246F33}" type="datetimeFigureOut">
              <a:rPr lang="en-US" smtClean="0"/>
              <a:pPr/>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355DB4-FA6A-4773-B5E3-75ED58246F33}" type="datetimeFigureOut">
              <a:rPr lang="en-US" smtClean="0"/>
              <a:pPr/>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355DB4-FA6A-4773-B5E3-75ED58246F33}" type="datetimeFigureOut">
              <a:rPr lang="en-US" smtClean="0"/>
              <a:pPr/>
              <a:t>12/3/2015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355DB4-FA6A-4773-B5E3-75ED58246F33}" type="datetimeFigureOut">
              <a:rPr lang="en-US" smtClean="0"/>
              <a:pPr/>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355DB4-FA6A-4773-B5E3-75ED58246F33}" type="datetimeFigureOut">
              <a:rPr lang="en-US" smtClean="0"/>
              <a:pPr/>
              <a:t>12/3/2015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355DB4-FA6A-4773-B5E3-75ED58246F33}" type="datetimeFigureOut">
              <a:rPr lang="en-US" smtClean="0"/>
              <a:pPr/>
              <a:t>12/3/2015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355DB4-FA6A-4773-B5E3-75ED58246F33}" type="datetimeFigureOut">
              <a:rPr lang="en-US" smtClean="0"/>
              <a:pPr/>
              <a:t>12/3/2015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55DB4-FA6A-4773-B5E3-75ED58246F33}" type="datetimeFigureOut">
              <a:rPr lang="en-US" smtClean="0"/>
              <a:pPr/>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355DB4-FA6A-4773-B5E3-75ED58246F33}" type="datetimeFigureOut">
              <a:rPr lang="en-US" smtClean="0"/>
              <a:pPr/>
              <a:t>12/3/2015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D638DD-8C07-4D38-8679-59EB604B0DA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55DB4-FA6A-4773-B5E3-75ED58246F33}" type="datetimeFigureOut">
              <a:rPr lang="en-US" smtClean="0"/>
              <a:pPr/>
              <a:t>12/3/2015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638DD-8C07-4D38-8679-59EB604B0DA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customXml" Target="../ink/ink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hyperlink" Target="http://www.youtube.com/watch?v=Twjg7v-pTO4" TargetMode="External"/><Relationship Id="rId2" Type="http://schemas.openxmlformats.org/officeDocument/2006/relationships/hyperlink" Target="http://www.youtube.com/watch?v=zzhmr1qom3Q" TargetMode="Externa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smtClean="0"/>
              <a:t>Carriers and Pedigrees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TextBox 2"/>
          <p:cNvSpPr txBox="1"/>
          <p:nvPr/>
        </p:nvSpPr>
        <p:spPr>
          <a:xfrm>
            <a:off x="685800" y="1600200"/>
            <a:ext cx="7848600" cy="4524315"/>
          </a:xfrm>
          <a:prstGeom prst="rect">
            <a:avLst/>
          </a:prstGeom>
          <a:noFill/>
        </p:spPr>
        <p:txBody>
          <a:bodyPr wrap="square" rtlCol="0">
            <a:spAutoFit/>
          </a:bodyPr>
          <a:lstStyle/>
          <a:p>
            <a:pPr>
              <a:buFontTx/>
              <a:buChar char="-"/>
            </a:pPr>
            <a:r>
              <a:rPr lang="en-US" dirty="0" smtClean="0"/>
              <a:t>Use the story below to create a pedigree. Answer the questions that follow </a:t>
            </a:r>
          </a:p>
          <a:p>
            <a:pPr>
              <a:buFontTx/>
              <a:buChar char="-"/>
            </a:pPr>
            <a:endParaRPr lang="en-US" dirty="0" smtClean="0"/>
          </a:p>
          <a:p>
            <a:pPr>
              <a:buFontTx/>
              <a:buChar char="-"/>
            </a:pPr>
            <a:r>
              <a:rPr lang="en-US" dirty="0" smtClean="0"/>
              <a:t>- Anthony and Andrea get married. Their first born son, Kyle, is phenotypically normal. Their second born, a girl named Kylie, was born with a rare disorder called cystic fibrosis. This is a double recessive disorder. Their third, Kaitlyn is phenotypically normal. </a:t>
            </a:r>
          </a:p>
          <a:p>
            <a:pPr>
              <a:buFontTx/>
              <a:buChar char="-"/>
            </a:pPr>
            <a:endParaRPr lang="en-US" dirty="0" smtClean="0"/>
          </a:p>
          <a:p>
            <a:pPr>
              <a:buFontTx/>
              <a:buChar char="-"/>
            </a:pPr>
            <a:r>
              <a:rPr lang="en-US" dirty="0" smtClean="0"/>
              <a:t>Kyle married woman named Krystan and they had three children. Janice, Jake and Jon. All showed normal phenotypes</a:t>
            </a:r>
          </a:p>
          <a:p>
            <a:pPr>
              <a:buFontTx/>
              <a:buChar char="-"/>
            </a:pPr>
            <a:endParaRPr lang="en-US" dirty="0" smtClean="0"/>
          </a:p>
          <a:p>
            <a:pPr>
              <a:buFontTx/>
              <a:buChar char="-"/>
            </a:pPr>
            <a:r>
              <a:rPr lang="en-US" dirty="0" smtClean="0"/>
              <a:t>Kylie died at the age of 9 and never reproduced.</a:t>
            </a:r>
          </a:p>
          <a:p>
            <a:pPr>
              <a:buFontTx/>
              <a:buChar char="-"/>
            </a:pPr>
            <a:endParaRPr lang="en-US" dirty="0" smtClean="0"/>
          </a:p>
          <a:p>
            <a:pPr>
              <a:buFontTx/>
              <a:buChar char="-"/>
            </a:pPr>
            <a:r>
              <a:rPr lang="en-US" dirty="0" smtClean="0"/>
              <a:t>- Kaitlyn married Kael and had two sons. Jasper and Juan. They both died of cystic fibrosis before the age of 7. </a:t>
            </a:r>
          </a:p>
          <a:p>
            <a:pPr>
              <a:buFontTx/>
              <a:buChar char="-"/>
            </a:pPr>
            <a:endParaRPr lang="en-US" dirty="0" smtClean="0"/>
          </a:p>
          <a:p>
            <a:pPr>
              <a:buFontTx/>
              <a:buChar cha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TextBox 2"/>
          <p:cNvSpPr txBox="1"/>
          <p:nvPr/>
        </p:nvSpPr>
        <p:spPr>
          <a:xfrm>
            <a:off x="685800" y="1600200"/>
            <a:ext cx="7848600" cy="2031325"/>
          </a:xfrm>
          <a:prstGeom prst="rect">
            <a:avLst/>
          </a:prstGeom>
          <a:noFill/>
        </p:spPr>
        <p:txBody>
          <a:bodyPr wrap="square" rtlCol="0">
            <a:spAutoFit/>
          </a:bodyPr>
          <a:lstStyle/>
          <a:p>
            <a:pPr marL="342900" indent="-342900">
              <a:buFontTx/>
              <a:buAutoNum type="arabicPeriod"/>
            </a:pPr>
            <a:r>
              <a:rPr lang="en-US" dirty="0" smtClean="0"/>
              <a:t>What people have/had this disorder? </a:t>
            </a:r>
          </a:p>
          <a:p>
            <a:pPr marL="342900" indent="-342900">
              <a:buFontTx/>
              <a:buAutoNum type="arabicPeriod"/>
            </a:pPr>
            <a:r>
              <a:rPr lang="en-US" dirty="0" smtClean="0"/>
              <a:t>What people do not have </a:t>
            </a:r>
            <a:r>
              <a:rPr lang="en-US" smtClean="0"/>
              <a:t>this disorder?</a:t>
            </a:r>
            <a:endParaRPr lang="en-US" dirty="0" smtClean="0"/>
          </a:p>
          <a:p>
            <a:pPr marL="342900" indent="-342900">
              <a:buAutoNum type="arabicPeriod"/>
            </a:pPr>
            <a:r>
              <a:rPr lang="en-US" dirty="0" smtClean="0"/>
              <a:t>Who are the known carriers in this pedigree?</a:t>
            </a:r>
          </a:p>
          <a:p>
            <a:pPr marL="342900" indent="-342900">
              <a:buAutoNum type="arabicPeriod"/>
            </a:pPr>
            <a:r>
              <a:rPr lang="en-US" dirty="0" smtClean="0"/>
              <a:t>Who could be a carrier in the pedigree? How could we tell if they are?</a:t>
            </a:r>
          </a:p>
          <a:p>
            <a:pPr marL="342900" indent="-342900"/>
            <a:endParaRPr lang="en-US" dirty="0" smtClean="0"/>
          </a:p>
          <a:p>
            <a:pPr>
              <a:buFontTx/>
              <a:buChar char="-"/>
            </a:pPr>
            <a:endParaRPr lang="en-US" dirty="0" smtClean="0"/>
          </a:p>
          <a:p>
            <a:pPr>
              <a:buFontTx/>
              <a:buChar cha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Linked</a:t>
            </a:r>
            <a:endParaRPr lang="en-US" dirty="0"/>
          </a:p>
        </p:txBody>
      </p:sp>
      <p:sp>
        <p:nvSpPr>
          <p:cNvPr id="4" name="TextBox 3"/>
          <p:cNvSpPr txBox="1"/>
          <p:nvPr/>
        </p:nvSpPr>
        <p:spPr>
          <a:xfrm>
            <a:off x="304800" y="1143000"/>
            <a:ext cx="8458200" cy="563231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This </a:t>
            </a:r>
            <a:r>
              <a:rPr lang="en-US" dirty="0" smtClean="0"/>
              <a:t>is the story of the Leminski Family</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Grandpa Chad had a rare disorder named hemophilia where his blood did not clot. His first wife Cynthia had two children named Samantha and Steven. Samantha was phenotypically normal however Steven died at the age of 2 of hemophilia.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After his wife died under “suspicious” circumstances, he remarried and had two children with Christina, named Stephen and Sandy. Stephen and Sandy both displayed hemophilia.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Samantha married Samuel and they had three children; Marissa, Michael and Meredith. All were phenotypically normal.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Stephen married a young woman named Sadie. They had twin children named Mathew and Madison. Both displayed hemophilia and died when they drowned in the pool at the age of 11.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Sandy married Sean and had one child name Marc. He was displayed hemophilia and died hours after being born. Sandy then married Salvador. Their son Manuel displayed hemophilia and died at the age of 7. </a:t>
            </a:r>
            <a:endParaRPr lang="en-US" dirty="0"/>
          </a:p>
        </p:txBody>
      </p:sp>
    </p:spTree>
    <p:extLst>
      <p:ext uri="{BB962C8B-B14F-4D97-AF65-F5344CB8AC3E}">
        <p14:creationId xmlns:p14="http://schemas.microsoft.com/office/powerpoint/2010/main" val="13425809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Carriers and Double Recessive Disorders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Carriers and Double Recessive Disorders</a:t>
            </a:r>
            <a:endParaRPr lang="en-US" dirty="0"/>
          </a:p>
        </p:txBody>
      </p:sp>
      <p:sp>
        <p:nvSpPr>
          <p:cNvPr id="3" name="Rectangle 2"/>
          <p:cNvSpPr/>
          <p:nvPr/>
        </p:nvSpPr>
        <p:spPr>
          <a:xfrm>
            <a:off x="914400" y="1905000"/>
            <a:ext cx="6858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914400" y="2971800"/>
            <a:ext cx="685800" cy="6858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p:cNvGrpSpPr/>
          <p:nvPr/>
        </p:nvGrpSpPr>
        <p:grpSpPr>
          <a:xfrm>
            <a:off x="914400" y="4114800"/>
            <a:ext cx="685800" cy="685800"/>
            <a:chOff x="914400" y="4114800"/>
            <a:chExt cx="685800" cy="685800"/>
          </a:xfrm>
        </p:grpSpPr>
        <p:sp>
          <p:nvSpPr>
            <p:cNvPr id="5" name="Rectangle 4"/>
            <p:cNvSpPr/>
            <p:nvPr/>
          </p:nvSpPr>
          <p:spPr>
            <a:xfrm>
              <a:off x="914400" y="4114800"/>
              <a:ext cx="6858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Triangle 8"/>
            <p:cNvSpPr/>
            <p:nvPr/>
          </p:nvSpPr>
          <p:spPr>
            <a:xfrm>
              <a:off x="914400" y="4114800"/>
              <a:ext cx="685800" cy="685800"/>
            </a:xfrm>
            <a:prstGeom prst="rtTriangl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p:cNvSpPr/>
          <p:nvPr/>
        </p:nvSpPr>
        <p:spPr>
          <a:xfrm>
            <a:off x="4953000" y="1905000"/>
            <a:ext cx="762000" cy="685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4953000" y="3048000"/>
            <a:ext cx="762000" cy="68580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4953000" y="4114800"/>
            <a:ext cx="762000" cy="685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a:stCxn id="14" idx="1"/>
            <a:endCxn id="14" idx="5"/>
          </p:cNvCxnSpPr>
          <p:nvPr/>
        </p:nvCxnSpPr>
        <p:spPr>
          <a:xfrm rot="16200000" flipH="1">
            <a:off x="5091533" y="4188292"/>
            <a:ext cx="484934" cy="538816"/>
          </a:xfrm>
          <a:prstGeom prst="line">
            <a:avLst/>
          </a:prstGeom>
        </p:spPr>
        <p:style>
          <a:lnRef idx="2">
            <a:schemeClr val="accent5"/>
          </a:lnRef>
          <a:fillRef idx="0">
            <a:schemeClr val="accent5"/>
          </a:fillRef>
          <a:effectRef idx="1">
            <a:schemeClr val="accent5"/>
          </a:effectRef>
          <a:fontRef idx="minor">
            <a:schemeClr val="tx1"/>
          </a:fontRef>
        </p:style>
      </p:cxnSp>
      <mc:AlternateContent xmlns:mc="http://schemas.openxmlformats.org/markup-compatibility/2006" xmlns:p14="http://schemas.microsoft.com/office/powerpoint/2010/main">
        <mc:Choice Requires="p14">
          <p:contentPart p14:bwMode="auto" r:id="rId2">
            <p14:nvContentPartPr>
              <p14:cNvPr id="8" name="Ink 7"/>
              <p14:cNvContentPartPr/>
              <p14:nvPr/>
            </p14:nvContentPartPr>
            <p14:xfrm>
              <a:off x="4976025" y="4237499"/>
              <a:ext cx="557640" cy="537840"/>
            </p14:xfrm>
          </p:contentPart>
        </mc:Choice>
        <mc:Fallback xmlns="">
          <p:pic>
            <p:nvPicPr>
              <p:cNvPr id="8" name="Ink 7"/>
              <p:cNvPicPr/>
              <p:nvPr/>
            </p:nvPicPr>
            <p:blipFill>
              <a:blip r:embed="rId3"/>
              <a:stretch>
                <a:fillRect/>
              </a:stretch>
            </p:blipFill>
            <p:spPr>
              <a:xfrm>
                <a:off x="4956585" y="4218419"/>
                <a:ext cx="599400" cy="580680"/>
              </a:xfrm>
              <a:prstGeom prst="rect">
                <a:avLst/>
              </a:prstGeom>
            </p:spPr>
          </p:pic>
        </mc:Fallback>
      </mc:AlternateContent>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Linked Traits</a:t>
            </a:r>
            <a:endParaRPr lang="en-US" dirty="0"/>
          </a:p>
        </p:txBody>
      </p:sp>
      <p:pic>
        <p:nvPicPr>
          <p:cNvPr id="2050" name="Picture 2" descr="http://www.karakalpak.com/images/xandy.jpg"/>
          <p:cNvPicPr>
            <a:picLocks noChangeAspect="1" noChangeArrowheads="1"/>
          </p:cNvPicPr>
          <p:nvPr/>
        </p:nvPicPr>
        <p:blipFill>
          <a:blip r:embed="rId2" cstate="print"/>
          <a:srcRect/>
          <a:stretch>
            <a:fillRect/>
          </a:stretch>
        </p:blipFill>
        <p:spPr bwMode="auto">
          <a:xfrm>
            <a:off x="3962400" y="4343400"/>
            <a:ext cx="2057400" cy="2153626"/>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Linked Traits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a:t>
            </a:r>
            <a:endParaRPr lang="en-US" dirty="0"/>
          </a:p>
        </p:txBody>
      </p:sp>
      <p:sp>
        <p:nvSpPr>
          <p:cNvPr id="3" name="Rectangle 2"/>
          <p:cNvSpPr/>
          <p:nvPr/>
        </p:nvSpPr>
        <p:spPr>
          <a:xfrm>
            <a:off x="2286000" y="3105835"/>
            <a:ext cx="4572000" cy="1477328"/>
          </a:xfrm>
          <a:prstGeom prst="rect">
            <a:avLst/>
          </a:prstGeom>
        </p:spPr>
        <p:txBody>
          <a:bodyPr>
            <a:spAutoFit/>
          </a:bodyPr>
          <a:lstStyle/>
          <a:p>
            <a:r>
              <a:rPr lang="en-US" dirty="0" smtClean="0">
                <a:hlinkClick r:id="rId2"/>
              </a:rPr>
              <a:t>http://www.youtube.com/watch?v=zzhmr1qom3Q</a:t>
            </a:r>
            <a:r>
              <a:rPr lang="en-US" dirty="0" smtClean="0"/>
              <a:t> </a:t>
            </a:r>
          </a:p>
          <a:p>
            <a:endParaRPr lang="en-US" dirty="0"/>
          </a:p>
          <a:p>
            <a:r>
              <a:rPr lang="en-US" dirty="0">
                <a:hlinkClick r:id="rId3"/>
              </a:rPr>
              <a:t>http://</a:t>
            </a:r>
            <a:r>
              <a:rPr lang="en-US" dirty="0" smtClean="0">
                <a:hlinkClick r:id="rId3"/>
              </a:rPr>
              <a:t>www.youtube.com/watch?v=Twjg7v-pTO4</a:t>
            </a:r>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Pedigree</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Pedigree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ChangeAspect="1" noChangeArrowheads="1"/>
          </p:cNvPicPr>
          <p:nvPr/>
        </p:nvPicPr>
        <p:blipFill>
          <a:blip r:embed="rId2" cstate="print"/>
          <a:srcRect l="5469" t="42708" r="44531" b="6904"/>
          <a:stretch>
            <a:fillRect/>
          </a:stretch>
        </p:blipFill>
        <p:spPr bwMode="auto">
          <a:xfrm>
            <a:off x="685800" y="533400"/>
            <a:ext cx="7763069" cy="586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366</Words>
  <Application>Microsoft Office PowerPoint</Application>
  <PresentationFormat>On-screen Show (4:3)</PresentationFormat>
  <Paragraphs>39</Paragraphs>
  <Slides>12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Office Theme</vt:lpstr>
      <vt:lpstr> Carriers and Pedigrees</vt:lpstr>
      <vt:lpstr>Carriers and Double Recessive Disorders</vt:lpstr>
      <vt:lpstr>Carriers and Double Recessive Disorders</vt:lpstr>
      <vt:lpstr>Sex Linked Traits</vt:lpstr>
      <vt:lpstr>Sex Linked Traits</vt:lpstr>
      <vt:lpstr>Video</vt:lpstr>
      <vt:lpstr>Pedigree</vt:lpstr>
      <vt:lpstr>Pedigree</vt:lpstr>
      <vt:lpstr>PowerPoint Presentation</vt:lpstr>
      <vt:lpstr>Practice</vt:lpstr>
      <vt:lpstr>Practice</vt:lpstr>
      <vt:lpstr>Sex Linked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9.3  Carriers and Pedigrees</dc:title>
  <dc:creator>mowdij</dc:creator>
  <cp:lastModifiedBy>Owdij, Michael</cp:lastModifiedBy>
  <cp:revision>20</cp:revision>
  <dcterms:created xsi:type="dcterms:W3CDTF">2011-03-23T10:54:53Z</dcterms:created>
  <dcterms:modified xsi:type="dcterms:W3CDTF">2015-12-03T14:14:37Z</dcterms:modified>
</cp:coreProperties>
</file>