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88" d="100"/>
          <a:sy n="88" d="100"/>
        </p:scale>
        <p:origin x="80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in"/>
          <inkml:channel name="Y" type="integer" max="32767" units="in"/>
          <inkml:channel name="F" type="integer" max="32767" units="dev"/>
          <inkml:channel name="T" type="integer" max="2.14748E9" units="dev"/>
        </inkml:traceFormat>
        <inkml:channelProperties>
          <inkml:channelProperty channel="X" name="resolution" value="3971.75732" units="1/in"/>
          <inkml:channelProperty channel="Y" name="resolution" value="5295.24854" units="1/in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4-11-14T13:24:26.253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20360 13110 12384 0,'2'102'5031'16,"-2"-59"-258"-16,-4-9-258 15,-5 3-2580-15,1-17-1677 16,1-2-387-16,1-2-129 16,6-16-129-16,-22 21-129 15,6-16 129-15,-3 2 0 16,-4-5 129-16,1-2 387 15,-2 0 258-15,-2-2 129 16,8-5 129-16,-3-12-129 0,7-4 129 16,3-10-129-1,6-3-129-15,1-5-258 16,2 1-129-16,-2 2-258 15,-6 4-129-15,-2 18-129 0,-12 15-129 16,-5 21 0-16,-11 21 0 16,2 23 0-16,-5 10 129 15,4 12 258-15,6 7 129 16,6-4 258-16,8-3 129 15,8-19 129-15,7-12 129 16,1-21 0-16,3-12 0 16,0-22-129-16,8-12 0 15,-3-27-129-15,3-17 0 16,2-15-258-16,2-13 129 15,5-14-258-15,1-5 0 16,3 1 129-16,-2 5-129 0,1 11 129 16,-1 14-129-16,-6 14 129 15,1 20 0-15,-9 22 0 16,-5 16 0-16,0 39 0 15,-1 17 0-15,-7 17 0 16,-4 11 0-16,2 12 0 16,-5 7 0-16,3-1 0 15,1-9 0-15,-2-13 0 16,3-16 0-16,3-15-129 15,0-10-129-15,3-18 129 16,4-21 0-16,0 0 0 16,2-32 0-16,8-9 0 15,-1-11 0-15,0-7 129 0,3-6 0 16,-4 1 129-16,1 2-129 15,-3 11 0-15,0 9 0 16,-2 15 0-16,-4 14-129 16,0 13 129-16,0 26 0 15,0 11-129-15,-1 9 129 16,-2 5 0-16,1 3 0 15,1 0 0-15,-2-7-129 16,3-8 0-16,0-14-129 16,0-25 0-16,15 0 0 15,0-22 0-15,4-30-129 16,8-18 129-16,1-18 0 15,5-10 129-15,1-7 129 0,-1 1 0 16,-3 13 129-16,-7 15 129 16,-7 24 0-1,-11 27-129-15,-5 25 129 16,-10 44-129-16,-9 28 0 0,-7 26 0 15,-5 19-129-15,-7 19-129 16,-1 9 258-16,0 0 0 16,4-15 129-16,5-21-129 15,7-21 0-15,8-28 0 16,8-26 0-16,7-34-129 15,4-9 0-15,10-32-129 16,-1-13 0-16,3-7 129 16,-4-8-129-16,-1-3 129 15,-3 3 0-15,-5 5 0 16,0 10 129-16,-3 10 0 15,0 9-129-15,0 8 129 16,0 8 0-16,0 8-129 0,0 11 0 16,0 15 129-16,0 25-129 15,0 21 0-15,0 15 0 16,-1 14 0-16,-3 7-129 15,0 2-129-15,0-12-129 16,3-19-129-16,1-34 0 16,0-34 0-16,19-30-129 15,2-34 258-15,-2-25 0 16,3-17 387-16,-2-16 387 15,-3-12 0-15,-3 0 0 16,-6 5-129-16,-4 15 129 16,-4 14-258-16,0 18-129 15,-4 23-129-15,-6 28-129 0,10 31-129 16,-27 42 0-16,9 28-258 15,0 15 387-15,-1 18 0 16,-5 6 0-16,4 4 258 16,0-4 0-16,-1-15 258 15,5-16 0-15,1-18-258 16,2-17-516-16,6-13-1161 15,1-19-1161-15,6-11-1032 16,-7-18-387-16,6-13-258 16,1-2 0-16</inkml:trace>
  <inkml:trace contextRef="#ctx0" brushRef="#br0" timeOffset="1">21102 13971 14448 0,'21'22'4773'16,"-9"-3"-129"-16,-1 3 0 15,-2 0-3741-15,-8-1-903 16,0 9-516-16,-1-3 0 15,-2 4-258-15,-12-8 129 16,7-1 0-16,-7-11 129 16,1-2 129-16,-4-7 387 15,-2-4 258-15,1-7 387 0,-8-14 129 16,5-4-129-16,-8-10 0 15,0-4 0-15,-5-10-129 16,-1-3-258-16,-7-6 0 16,-2-1-129-16,-3-2 0 15,-3 1-129-15,-1 1 0 16,-2 5-129-16,0 7 0 15,-1 2 0-15,5 9 129 16,3 7 0-16,5 11-129 16,0 12 129-16,4 9 129 15,2 25-129-15,-1 21 129 16,1 25 0-16,-1 20-129 0,-1 16 0 15,1 6 0-15,4-2 0 16,5-9 0-16,5-16 129 16,5-23 0-16,9-27 0 15,8-37 129 1,0-32 0-16,4-35-129 0,6-18 129 15,-1-15 0-15,3-10-129 16,-2-8 0-16,-5 0-129 16,-1 10 0-16,-4 13 0 15,0 20 0-15,-3 14 0 16,-1 13 0-16,-5 11 0 15,2 10 0-15,-1 11 0 16,8 16 129-16,-17-2 0 0,7 13-129 16,-3 16 129-1,-2 15 0-15,3 14-129 16,-2 12 0-16,1 10 0 15,-1 8 0-15,3 2 0 0,0-6-129 16,6-11 0-16,1-15 0 16,0-16 0-16,4-25 0 15,0-15 129-15,3-43-129 16,7-19 129-16,4-20 0 15,-1-14 0-15,4-12 0 16,-2-7 0-16,0 6 0 16,-3 12 0-16,-2 18 129 15,-5 15-258-15,-3 17 129 16,-2 17 0-16,0 18 0 15,0 12-129-15,-13 14 129 16,3 15-129-16,-5 12 129 16,0 12-129-16,-2 11 129 0,1 9-129 15,-1 8 129-15,-1 0 0 16,4-5 0-16,1-6-129 15,3-13 129-15,2-9 0 16,3-15 0-16,2-10 129 16,3-23-129-16,0 0 129 15,-12-6-129-15,6-24 0 16,2-12 0-16,-1-9 0 15,3-10-129-15,-2-7 0 16,3-1 0-16,1 1 129 16,0 11 0-16,0 9 0 15,2 13 129-15,-1 10 0 16,-1 25-129-16,0 0 129 0,0 8 0 15,-1 23-129-15,-3 11 0 16,-3 7 0-16,-2 10-129 16,3 6 129-1,-4 4-129-15,-1-1 0 0,0-6 129 16,1-6-129-16,0-11 129 15,3-8 0-15,1-13 0 16,6-24 0-16,0 0 0 16,-8-28 0-16,8-20 0 15,4-13 129-15,5-11-258 16,2-6 258-16,-1-4-129 15,0 3 0-15,-1 11-129 16,1 12 129-16,-4 14 0 0,-2 12-129 16,-1 12 0-1,-3 18-129-15,-2-12 129 16,2 12 0-16,-13 18 0 15,0 6 0-15,1 12 0 0,-4 8 129 16,0 11 0-16,-4 7 0 16,3 5 0-16,-3 0-129 15,2-6 129-15,4-9-258 16,5-11 129-16,2-13-258 15,7-15 129-15,0-13 0 16,11-26 0-16,4-13 129 16,3-10 0-16,2-13 129 0,1-7 0 15,0-6 129 1,-1-1-129-16,-3 7 129 15,-1 7-129-15,-5 12 0 16,-2 11 0-16,-3 12 0 16,-1 15 0-16,-5 12 0 0,1 18 0 15,-1 15-129-15,-6 15 129 16,0 7 0-16,-1 6-129 15,0 2 129-15,1-3 0 16,0-8 0-16,4-11 0 16,2-13 129-16,0-28 0 15,14 2-129-15,1-22 129 16,6-19-129-16,1-10 0 15,3-9-129-15,0-5 0 16,-2-5-258-16,0 4 0 16,-6 3-129-16,0 10 258 15,-7 9-129-15,0 10 129 0,-4 9 258 16,-2 9 129-16,-4 14 129 15,0 0 129-15,1 23-129 16,-1 9 129-16,-7 10 0 16,-7 9-129-16,2 2-129 15,-3 1-258-15,1-4 0 16,0-8 0-16,1-8 0 15,2-10 129-15,4-9-129 16,7-15 129-16,0 0 0 16,0 0 129-16,-11-18 129 15,8-6-129-15,1-8 0 16,-3-8 0-16,-2-1-129 15,-1-5 0-15,-2 1-129 0,1 3 129 16,-3 6-129-16,-2 9 0 16,-3 11 0-1,-2 12-129-15,-5 10 0 16,-6 26 129-16,-4 21 0 0,-4 18 129 15,-6 15-129-15,-1 13 129 16,-3 6 0-16,3-4 129 16,4-7-129-16,8-18 129 15,7-18-129-15,5-20 0 16,7-17 0-16,14-21 0 15,-5-24 0-15,8-17 0 16,11-10 129-16,5-13-129 16,4-11 0-16,5-5 0 0,2-5 0 15,4 6 0 1,-1 7 0-16,-2 9 0 15,-3 10-129-15,-3 13 129 16,-5 9 0-16,-5 13 0 0,-15 18 0 16,15 0 129-16,-15 22-129 15,-5 12 129-15,-8 12 0 16,-5 9-129-16,-2 9 129 15,-5 5-129-15,-3 6 129 16,-4-3-129-16,0-4 0 16,3-11 0-16,6-10 129 15,2-9-129-15,6-14 0 16,15-24 0-16,-16 0 0 15,16-22 0-15,11-19 129 16,1-14-129-16,4-10 0 16,2-11 0-16,0-3 0 15,-3 0 0-15,2 7 0 0,-6 9 129 16,2 11-258-16,-7 16 129 15,-1 11 0-15,-5 25 0 16,0 0-129-16,-5 26 129 16,-10 15-129-16,-3 14 129 15,-8 12 0-15,-4 13 129 16,-5 10-129-16,-3 1 0 15,0-4 129-15,2-10 0 16,6-11-129-16,7-11 129 16,3-17-129-16,5-20 0 15,15-18 0-15,-2-22 0 16,7-19 0-16,12-11 0 15,4-9 0-15,0-4-129 0,3-6 129 16,0 5 0-16,0 5 0 16,-4 11-129-16,-5 12 129 15,-5 9 0 1,-3 8-129-16,-3 7 129 0,-4 14 0 15,0-11 0-15,0 11 0 16,-9 11 0-16,-3 7 0 16,-3 9 129-16,-3 8 0 15,-3 11 0-15,-1 9-129 16,0 3 129-16,1 4-129 15,0-5 0-15,5-5-129 16,1-9 129-16,5-11-129 0,2-10 0 16,8-22 0-16,0 0 129 15,0-31 0 1,5-11-129-16,8-12 129 15,3-12 0-15,2-6 0 16,6-2-129-16,-2 1 129 0,1 11 0 16,-1 9-129-16,-3 13 129 15,-1 11-129-15,-4 14-129 16,-2 9 129-16,0 6-129 15,-2 12 0-15,2 9 129 16,-4 9 0-16,0 7 0 16,-2 8 258-16,-4 2 0 15,-2 6 0-15,0 2 129 16,-4 0-258-16,-5-6 129 15,1-7-129-15,-1-9 0 16,3-12-129-16,6-21 0 16,0 0 0-16,12-12 0 0,4-23 129 15,6-10-129-15,6-12 129 16,1-9 0-16,3-4 129 15,-1-2-129-15,-1 1 0 16,-4 5 0-16,-1 8 0 16,-3 8 0-16,-5 15 0 15,-6 10 0-15,-11 25 0 16,0 0 0-16,2 31 129 15,-12 24-129-15,-15 18 0 16,-4 18 0-16,-6 15 129 16,-6 10-129-16,0 0 0 15,-1-5 129-15,5-12 0 16,4-20 0-16,10-15 0 0,2-27 0 15,13-22 0-15,8-15 0 16,-3-33-129-16,6-11 0 16,7-12 0-16,6-5-129 15,-1-7 129-15,2 2-129 16,-2 3 0-16,3 14 0 15,-4 6 0-15,-1 13-129 16,-3 6 129-16,-2 13 0 16,-8 11 0-16,13 1 129 15,-7 17 129-15,-4 8 0 16,1 4 129-16,0 8-129 15,-1 1 0-15,3 0-129 16,-1-3-129-16,6-5 0 0,-3-8-258 16,7-7 0-16,1-10 0 15,6-6 0 1,1-18 129-16,5-11-129 15,3-9 258-15,-1-8 129 0,4-9 129 16,-4-3-129-16,2-1 387 16,-6 4-258-16,-2 9 129 15,-9 7-129-15,-2 11 0 16,-8 9 0-16,-4 19-258 15,0 0 129-15,-19 18-129 16,4 15 0-16,-5 9 129 16,-4 5-129-16,-1 6 0 15,2 5 129-15,-2 1 129 0,1-10 0 16,1-4 0-16,5-11 0 15,0-7-258 1,6-9 129-16,-1-9-129 16,13-9-129-16,-13-13 129 0,13-10 0 15,1-8-129-15,6-3 129 16,3-6 258-16,1 2-129 15,-2 2 387-15,1 4-258 16,0 10 0-16,-6 9 0 16,-4 13 0-16,0 0-129 15,-1 25 0-15,-7 1 129 16,-4 3-258-16,2 3 129 15,-3-1-129-15,-1-1 258 16,-1-6-129-16,0-6 129 16,4-5 129-16,-5-9 0 15,16-4 0-15,-26 0 129 16,15-1-129-16,-4-10 0 0,15 11-129 15,-18-22 0-15,5 13 0 16,13 9-129-16,-18-17 0 16,18 17 0-16,-19-7 129 15,19 7-129-15,-18 0 0 16,18 0 0-16,-19 6 0 15,19-6 0-15,-17 15-129 16,17-15 0-16,-13 9-129 16,13-9 129-16,0 0-258 15,0 0 258-15,0 0-129 16,9-9 129-16,3-8 0 15,3-2 129-15,3-2 129 0,-4-5-129 16,4-3 258-16,-6 1-129 16,0 3 0-16,-4 0 0 15,-2 6 0-15,-5 3 129 16,-1 16-129-16,-2-15-129 15,2 15 129-15,-26 15-129 16,8 5 0-16,-5 8 0 16,-4 5-129-16,-2 8 129 15,1 4-129-15,0-1 129 16,3-1-129-16,4-7 129 15,4-4 0-15,5-6 0 16,7-7 0-16,5-19 0 16,4 13 0-16,10-13 0 0,4-10-129 15,6-8 0-15,2-9 129 16,5-6-129-16,4-9 129 15,0-7-129 1,1-9 129-16,4-8 0 0,0-10 129 16,2-2-129-16,0-2 129 15,-3 1 0-15,-1 1 0 16,-1 1 0-16,-1 5 0 15,-5 5 0-15,0 4 0 16,-2 1-258-16,1-4 0 16,2 2-258-16,-1-1 0 15,1 2 0-15,-5 0 0 16,2 6 129-16,-7 6 0 0,-6 8 387 15,-5 11 0-15,-5 5 129 16,-5 9 0 0,-1 3 0-16,0 15 0 15,-11-20-129-15,3 7-258 0,-1-3-129 16,-2-10 129-16,3-5-258 15,1-9 258-15,3-2-258 16,-1-7 129-16,4 1 129 16,-1 1 129-16,-3 5 129 15,4 7 0-15,-4 7 0 16,0 6-129-16,-3 5 0 15,8 17 0-15,-18-16 0 16,7 15 0-16,-2 2-129 16,-2 13 129-16,-1 9 0 15,-1 9 129-15,-3 12-129 16,-1 7 0-16,-2 3 129 15,-1 1-129-15,2-4 0 0,3-6 0 16,1-7 0-16,3-8 0 16,3-12 0-16,12-18 0 15,-11 0-129-15,9-26 129 16,4-12 0-16,6-16 0 15,6-13-129-15,0-12 129 16,3-10 0-16,-1-3 129 16,1 0-129-16,-2 9 0 15,-3 8 129-15,-3 15 0 16,-5 13 0-16,-3 12 0 15,-1 13-129-15,0 22 129 16,-11-1-129-16,-3 15 0 16,-1 17 0-16,-4 9 0 0,-2 13 0 15,-3 10 0-15,-1 10 0 16,-2 4 0-16,3 5 0 15,-5 1-129-15,2-5 129 16,3-5 0-16,0-11 129 16,2-8-129-16,2-15 129 15,5-10-258-15,-1-18 129 16,16-11 0-16,-10-23-129 15,10-17 0-15,6-16-129 16,5-16 129-16,7-8-129 16,1-10 0-16,3-1 258 15,0 5 129-15,-3 8 0 16,-1 11-129-16,-5 13 258 0,0 16-258 15,-4 11 0 1,-2 12 0-16,-7 15-129 16,0 0 0-16,6 20 129 15,-6 17 0-15,-6 12 129 0,-7 15 129 16,-5 13-129-16,-3 14 129 15,-9 7-129-15,-1 1 0 16,-3-4 0-16,2-10-129 16,1-15 129-16,5-12-129 15,4-18 0-15,4-18 129 16,6-21-129-16,7-14 0 15,5-19 0-15,4-17-129 0,10-12-129 16,3-13 129 0,3-10-129-16,3-5 0 15,3-1 129-15,-3 5 0 16,1 8 129-16,-3 13-129 0,-6 11 258 15,-2 14-129-15,-3 14 129 16,0 11-129-16,-10 14 0 16,0 0 0-16,12 17 0 15,-11 8 129-15,-1 7 0 16,0 9 0-16,-6 6 129 15,-4 10 0-15,-6 3 0 16,-2 5 129-16,-8 0-129 16,1 0-129-16,-6-8 0 15,3-6 0-15,-1-11 0 16,2-9-258-16,5-13 129 15,6-12 0-15,2-12 0 16,8-19 129-16,5-12-129 0,1-14 0 16,6-12 0-16,4-9 0 15,5-3 0-15,-2-2 0 16,5 8 0-16,-5 9-129 15,0 11 129-15,-5 13-258 16,-2 17 129-16,-6 19 0 16,0 0 129-16,0 33-129 15,0 11 0-15,-5 7 129 16,1 11-129-16,-1 4 258 15,0 7-129-15,-1 0-129 16,2-4 129-16,3-5 0 16,-1-9 0-16,2-8-129 15,0-13 129-15,0-7 0 0,0-27 129 16,0 0 0-16,20-16 0 15,-4-27 0-15,6-17 0 16,7-18-129 0,7-13-129-16,2-11-129 0,6 1 0 15,-2-4 0-15,3 13 0 16,-6 9 0-16,-4 17 129 15,-8 20 0-15,-6 25 258 16,-10 18 0-16,-8 15 0 16,-3 26 129-16,-10 21-129 15,-6 16-129-15,-8 19 129 16,1 14-129-16,-8 4 0 15,-1 5 0-15,0-5 0 16,2-8 0-16,3-14 129 16,3-17 129-16,2-19 0 15,9-21-129-15,0-22 129 16,13-11 0-16,-3-35-258 0,3-14 0 15,8-13-129-15,2-15 0 16,8-10-258-16,-1-14 129 16,7 0 0-16,-5-2 0 15,6 6 129-15,-3 10 0 16,-2 10 129-16,-2 11-129 15,-1 15 258-15,-2 19-129 16,-1 15 0-16,-2 15 129 16,-3 11-129-16,-1 20 129 15,-4 15-129-15,-1 19 258 16,-3 13-129-16,-4 12 258 15,-8 14-258-15,-6 9 129 16,-6 6 0-16,-7 3-129 0,-3-6 0 16,3-12 0-16,-1-17 0 15,6-13-129-15,2-23 129 16,8-25 129-16,16-24-258 15,-8-30 129-15,14-23 0 16,7-20-129-16,9-13 0 16,-1-13 0-16,6-7 0 15,3-2-129-15,-2 7 0 16,-2 6 0-16,0 12 0 15,-4 11-258-15,-3 13 129 16,-2 12 0-16,1 12-129 16,-4 9 129-16,1 11 0 0,0 8 0 15,-1 7 258-15,-1 13 129 16,-4 12 0-16,-2 11 129 15,-5 10 0-15,-2 13 129 16,-2 10-258 0,-8 11 129-16,-6 6-129 0,-2-1-129 15,-3-7 0-15,2-9 0 16,3-13 0-16,0-16-129 15,6-19 258-15,10-21-129 16,-6-24 0-16,7-22 0 16,9-17 0-16,2-14 0 15,3-11 0-15,0-9-129 16,0 4 129-16,0 4 0 0,-2 15 0 15,-4 10-129-15,0 13 129 16,-2 11-129 0,1 13 129-16,-1 9-129 15,5 9 129-15,-1 4-129 0,1 5 129 16,0 11 0-16,-1 12 0 15,-3 14 129-15,-5 16-129 16,-3 14 129-16,-3 12 0 16,-9 5 0-16,1 5-129 15,-5-1 0-15,1-8 0 16,-1-11 0-16,3-14 0 15,3-16 0-15,2-14 0 16,3-14 0-16,5-11 129 0,-6-24-129 16,6-11 0-16,3-11 0 15,4-6-129 1,1-12 0-16,5-2-129 15,-2-3 129-15,5 3-129 0,-3 8 129 16,1 7-129-16,-2 8 258 16,-1 7-129-16,2 8 0 15,-2 6 129-15,3 8-129 16,-2 6 129-16,1 7 0 15,-1 5 0-15,-2 14 0 16,-3 14 129-16,-1 13 0 16,-6 12-129-16,0 14 258 15,-9 13-258-15,-6 10 0 16,-5 3 0-16,-1-4 0 15,3-9 0-15,-1-13-129 16,4-15 258-16,3-14-129 16,3-24 129-16,9-18-129 0,0-26 129 15,10-20 0-15,5-14-129 16,1-11 129-16,0-13-129 15,-1-8 0-15,1-3-129 16,-4 1 129-16,1 9-129 16,-5 6 0-16,-2 8 0 15,-1 5 0-15,3 16 0 16,-3 8-129-16,1 14 129 15,-2 11 0-15,-4 17 129 16,0 0 0-16,5 35 0 16,-5 12 129-16,-2 17-129 15,-4 16 129-15,0 7-129 16,0 5 0-16,-2 2-129 0,2-6 0 15,0-9 129-15,2-15-129 16,2-17 129-16,2-16 0 16,0-18 0-16,0-13 0 15,17-30 0-15,0-13-129 16,8-12-129-16,-1-16 129 15,7-9-129-15,-3-8 129 16,2-1-258-16,-7 7 129 16,-2 8 258-16,-7 15 0 15,-6 13 258-15,-4 18 0 16,-4 15-129-16,0 13 129 15,-14 27-129-15,6 11 0 16,-2 15-258-16,-1 9 258 0,0 8-258 16,3 4 129-16,1 4 0 15,-1-2 0 1,1-7 0-16,0-8-129 15,-1-11 258-15,3-11-258 0,2-15 129 16,3-24 0-16,0 0-129 16,1-23 258-16,12-16-258 15,2-15 129-15,4-10 0 16,-2-11 0-16,3-3 0 15,-4 1 0-15,-3 4 129 16,-4 8 0-16,-4 9 0 16,-4 11-129-16,-1 12 0 0,0 11-129 15,0 22 0 1,0 0 0-16,-3 13 129 15,-2 22-129-15,0 21 129 16,-3 12 0-16,-2 12 129 0,2 11 0 16,-6 5 0-16,2 0 0 15,-3-7 0-15,3-11-129 16,0-17 0-16,4-12-129 15,1-16 129-15,0-15 0 16,7-18 0-16,0-10-129 16,7-20 0-16,3-13 129 15,7-11 0-15,0-8 0 16,3-9-129-16,-2-1 258 0,3 7-258 15,-3 9 258-15,-4 11-129 16,-1 15 0 0,-13 30 0-16,14-2 129 15,-10 21-258-15,-4 21 258 0,0 9-258 16,0 8 129-16,-2 6 0 15,-2 3-129-15,-3-2 129 16,3-3 0-16,0-7-129 16,3-9 129-16,0-5-129 15,1-10 129-15,1-8 129 16,4-11 129-16,-5-11 0 15,20-8-129-15,-7-17 129 16,3-10-129-16,0-11 0 16,3-8 0-16,-2-3-129 15,-2-5 0-15,-4 0-129 16,-2 2 129-16,-8 5 0 15,-1 6 129-15,-3 5-129 0,-9 7 0 16,0 3 0-16,-4 6 0 16,2 7-129-16,1 6 129 15,-1 11-129-15,2 7 129 16,-2 18-129-16,4 10 258 15,0 15-258-15,-1 5 258 16,1 10-258-16,-2 0 129 16,5-1-129-16,-1-8 129 15,3-9 0-15,3-9-129 16,0-12 258-16,2-9-129 15,0-13 129-15,4-8 0 16,4-14-129-16,2-8 0 16,2-6-129-16,0-10 0 0,4-2 0 15,-3-10-129-15,0 3 129 16,-2 1 0-16,-2 5 258 15,-5 3 0 1,-4 8 129-16,-1 8 0 0,-9 7 0 16,-2 16 0-16,-6 7 0 15,-2 15-129-15,-3 17-129 16,-5 14 0-16,1 15 0 15,-2 7-129-15,0 6 0 16,2 0 0-16,5-3 129 16,6-10-129-16,5-11 0 15,6-11 0-15,4-18 258 16,1-21-129-16,10 0 129 0,3-16 129 15,4-20-258-15,-1-12 258 16,3-10-258 0,-2-14 129-16,2-9-129 15,-6-7 0-15,1-1-129 0,-6 1 0 16,1 2 0-16,-3 4 0 16,3 9 129-16,-4 13-129 15,0 11 129-15,-1 13 0 16,-2 14 0-16,-2 22 0 15,0 0 0-15,-7 35 0 16,-8 16 0-16,-4 15 0 16,-2 15 129-16,0 10-129 0,-2 6-129 15,1-1 129 1,3-5 0-16,3-10-129 15,3-15 129-15,4-14-129 16,3-15 129-16,3-15 0 16,3-22 0-16,0 0 0 0,6-22 0 15,6-16 129-15,1-13-129 16,3-13 0-16,0-9 0 15,0-11 0-15,-1 0 0 16,0 0 0-16,-4 2 0 16,-4 7 129-16,-2 11 0 15,-1 13-129-15,-4 14 129 16,0 15-129-16,0 22 0 15,-15 5 129-15,-2 25-129 16,-2 16 0-16,-5 14-129 16,-4 9 129-16,0 9 0 15,0 4 129-15,2-6-129 0,5-5 0 16,2-9 0-16,5-12 129 15,5-14-258-15,5-16 129 16,4-20-129-16,0 0-129 16,12-31 129-16,1-13 0 15,8-12 0-15,0-11-129 16,6-6 258-16,1-4-129 15,2 2 129-15,0 2 0 16,-2 11 0-16,-2 10 129 16,-4 14-129-16,-6 14 0 15,-16 24 0-15,16 0 0 16,-16 24 0-16,-2 21 0 15,-12 15 129-15,-2 13 0 0,-7 8-129 16,-1 3 258-16,0-5-129 16,1-9 0-16,1-11 0 15,4-13 0 1,4-19-258-16,2-20-129 0,12-7 129 15,-9-34-129-15,9-6 0 16,0-12 0-16,5-6 0 16,1-6 129-16,0 0 258 15,0 5 0-15,-2 8 129 16,-1 10 0-16,-3 10 0 15,0 13-129-15,0 18 129 16,-17-4-129-16,5 13-129 16,-2 16 0-16,-2 5 0 15,2 8 0-15,-1 4-129 16,0 0 258-16,3-1-129 15,2-3 0-15,4-8 0 16,3-7 0-16,3-9 0 0,0-14 0 16,11-11 0-16,6-19-129 15,3-9 129-15,5-12-129 16,3-6 129-16,2-7-129 15,0 0 129-15,-3 7 0 16,-2 9 129-16,-8 11-129 16,-2 11 129-16,-7 13-129 15,-8 13 0-15,3 19 0 16,-3 16-129-16,-8 14 129 15,-6 13-129-15,-3 13 129 16,-5 8 0-16,-2 4 0 16,-2-1 129-16,0-3-129 15,-2-8 129-15,4-9-129 0,4-15 0 16,3-9 0-16,4-16 0 15,5-5-129-15,2-10 0 16,6-11 129-16,0 0-129 16,-5 12 129-16,5-12 0 15,0 16 0-15,0 4 0 16,0 7 0-16,0 13-129 15,0 12 129-15,0 13 0 16,0 12 0-16,-2 13 129 16,-5 9-129-16,-2 11 0 15,-2 8 0-15,-6 12 0 16,1 9 129-16,-8 5-129 15,-2 6 0-15,-6 1-129 0,-1 3 258 16,-4-2-129-16,1-6 0 16,-3-7 129-1,1-7-129-15,1-10 0 16,3-8 129-16,2-11-129 0,4-13 129 15,3-12-129-15,4-11 0 16,2-16 0-16,3-11 0 16,2-13 0-16,3-13-129 15,11-14 129-15,-11-9-258 16,11-22 129-16,0-16 0 15,5-16 0-15,6-16 0 16,4-14 0-16,3-12 0 0,2 1 129 16,1 3 0-16,1 16 0 15,-4 12 0 1,-3 18 129-16,-7 17 0 15,-3 24 0-15,-5 14 129 0,0 35 0 16,-8 11 258-16,-12 7-129 16,2 11 0-16,-7 6 0 15,1 7-129-15,-4 0 0 16,-1-3 0-16,0-7 0 15,3-5-258-15,1-8 0 16,0-5-129-16,3-7 129 16,1-7 129-16,4-5-258 15,2-10 129-15,5-8-258 16,10-12 129-16,0 0 0 15,-4-11-129-15,8-18 129 16,8-15 0-16,8-8 0 16,1-9 0-16,0-3 129 0,1 4 129 15,-1 6-129-15,-4 12 129 16,-4 11 0-16,-6 17 129 15,-7 14-129-15,-1 28-129 16,-12 16 129-16,-6 16 0 16,-6 13 0-16,-3 10-129 15,-5 6 0-15,-2-2 0 16,0-10 129-16,5-10 0 15,4-15-129-15,5-14 129 16,5-16 0-16,2-14-129 16,14-8 129-16,-10-16-129 15,10-9 0-15,0-10 0 16,0-9 0-16,4-8-129 0,2-9 129 15,5-3-129-15,1-3 129 16,2 3-129-16,-2 4 129 16,0 9-129-16,0 9 129 15,-5 13-129-15,-1 15 129 16,-6 14 0-16,-6 15 129 15,-7 25-129-15,-10 17 0 16,-4 16 0-16,-7 16 0 16,-4 12-129-16,-6 7-129 15,3-1 129-15,0-8 0 16,3-13 129-16,6-18 0 15,9-14-129-15,3-21 129 16,6-19 0-16,14-14-129 0,-7-29 129 16,8-16-129-16,11-14 0 15,7-10-129 1,3-12 129-16,7-5-129 15,2-1 129-15,3 5 0 0,1 7 0 16,-1 14 0-16,-5 11 0 16,-5 13 129-16,-3 12 0 15,-7 6 129-15,-3 12 0 16,-11 7 129-16,0 0 0 15,10 10 0-15,-10 13 0 16,-5 6 0-16,-6 14-129 16,-5 9 0-16,-4 12 0 15,-6 13-258-15,-2 4 0 16,-4 0 0-16,-2-4 0 15,5-8 0-15,0-11 0 16,7-14 0-16,3-15-129 16,19-29 258-16,-12 0 129 0,13-35-129 15,12-17 129-15,9-18-129 16,5-14 129-16,8-12 0 15,2-7-129-15,5-2 0 16,1 4 0-16,-2 12 0 16,-3 11 0-16,-3 18-129 15,-8 14 129-15,-5 19-129 16,-8 15 129-16,-8 20-129 15,-6 23 129-15,-7 20 0 16,-11 14 0-16,-6 14 129 16,-5 12-129-16,-6 10 129 15,-2 8-129-15,-4-3 0 16,0-2 129-16,5-15-129 0,2-8 0 15,7-16-129-15,3-12 0 16,7-18 0-16,4-16 0 16,13-19 0-1,-3-16 0-15,7-22 129 0,11-18-129 16,7-17 0-16,7-17 129 15,6-12-129-15,2-9 0 16,8-1 129-16,-1 1-129 16,0 9 0-16,-5 15 129 15,-4 16 0-15,-7 17 258 16,-7 16 0-16,-4 18 0 15,-17 20 0-15,7 11 0 0,-11 25 0 16,-13 19 0-16,-8 16 0 16,-5 15-258-16,-3 16 0 15,-3 11-129 1,-5 3 0-16,2 4 129 0,-2-7 0 15,7-10-129-15,3-18 0 16,7-14 0-16,6-22 129 16,7-23 0-16,11-26 0 15,0-28 0-15,13-29 0 16,10-23-129-16,7-17 0 15,3-19 0-15,10-11 0 16,-3-4-129-16,4 7 129 16,-5 11 0-16,-2 19-129 0,-7 19 387 15,-8 21 0 1,-2 22 258-16,-20 32-129 15,13 5 0-15,-13 39 0 16,-1 24 0-16,-10 20 0 0,-6 22-258 16,-7 21 0-16,-4 19-129 15,-5 2 258-15,-3-2-129 16,-1-18 129-16,3-14 0 15,3-25-129-15,9-27 129 16,8-39-129-16,8-40 0 16,10-43-387-16,10-37 0 15,19-24-258-15,0-27 0 16,13-12 129-16,-4-16-129 15,7 11 129-15,-3 12 129 16,0 24 387-16,-8 24 387 16,-8 23 0-16,-5 25 0 15,-7 20 0-15,-1 27 129 0,-7 15-258 16,-2 28 0-16,-7 18-129 15,-1 20-129-15,-4 18 129 16,-6 15-129-16,-8 14 129 16,-3 6-258-16,-8-4 258 15,2-7-129-15,0-16 129 16,2-14-129-16,3-23 0 15,6-17 0-15,4-26 0 16,12-21 0-16,-6-27 0 16,6-23 0-16,11-17 0 15,2-15 129-15,6-11-129 16,2-11 129-16,2-3 0 15,2 0-129-15,2 8 0 0,-1 7-129 16,-1 14-129-16,-3 11 0 16,-1 17 0-16,-7 15 129 15,-2 27-129 1,-6 15 258-16,-6 31 0 0,-6 24 129 15,-11 20 129-15,-2 21 129 16,-9 8 0-16,1 9-258 16,-4-9 129-16,2-6 0 15,2-19-129-15,6-18-258 16,5-20 0-16,5-23-129 15,11-25 129-15,-1-17 0 16,4-26 0-16,12-20 129 16,6-15 0-16,0-13 0 0,6-11 129 15,1-1 0 1,0 3 0-16,2 8-129 15,-3 12 0-15,-3 16 0 16,-4 19 0-16,-2 18 0 0,-7 24 129 16,1 17-129-16,-6 25 129 15,-6 25 0-15,0 17-129 16,-7 19 0-16,-5 9 0 15,-1 6 0-15,-3-2-129 16,0-11 129-16,-1-12-129 16,4-20 0-16,4-19 0 15,2-27 129-15,7-24-129 16,0-36 129-16,14-26-129 15,2-27 0-15,7-16 0 16,2-15-129-16,3-6 129 16,0-2-129-16,-1 12 129 15,0 19 129-15,-6 20 0 0,-2 20 129 16,-6 21 0-16,1 21 129 15,-14 15-129-15,17 28 0 16,-12 11 0-16,-2 16 0 16,-3 11-129-16,0 12 0 15,-3 10 0-15,-4 5 0 16,-6 1-129-16,-3-3 129 15,-3-6-129-15,1-8 129 16,-4-12 0-16,6-11 0 16,0-16 0-16,3-12 0 15,13-26 129-15,-16 2-129 16,13-18 129-16,3-25 0 0,3-16-129 15,7-16 129-15,6-10-129 16,4-9 0-16,1-3 129 16,4 4-129-16,2 9 0 15,-4 14 0-15,-3 17-129 16,-1 15 129-16,-6 18 0 15,-13 18 0-15,18 12 0 16,-13 18 0-16,-4 17 0 16,0 13 129-16,-1 13-129 15,-4 11 129-15,-7 6-129 16,-5 2 0-16,-4-6 129 15,-1-7-129-15,0-15 0 16,2-15-129-16,0-18 0 0,2-22-129 16,8-16 129-16,4-26-129 15,5-12 0 1,3-14 129-16,7-6 0 15,1-5 129-15,2 1 0 0,2 7 0 16,-1 10 129-16,-1 13 0 16,-3 13-129-16,0 15 0 15,-10 11 129-15,16 25 0 16,-12 14-129-16,0 14 129 15,-4 8 0-15,0 9-129 16,-3 6 129-16,-3 1-129 16,-4-8 0-16,0-6-129 15,0-12 129-15,0-14-258 16,7-12 129-16,3-25 0 15,0 0-129-15,2-20 129 16,12-17 0-16,1-16 0 16,4-8 129-16,1-7 258 0,-3-3-129 15,2 0 0-15,-4 7 129 16,-2 11 0-16,-5 10 0 15,-2 13 0-15,-5 15-129 16,-1 15-129-16,0 6 129 16,0 23-129-16,0 15-129 15,-5 12 0-15,0 6-129 16,-1 10 129-16,-1 1 129 15,-1 0-129-15,1-8 129 16,1-10-129-16,-2-17 129 16,5-14 0-16,3-24 0 15,0 0-129-15,0-33 129 16,6-12-129-16,4-11 129 0,0-6 129 15,4-5-129-15,-3 3 129 16,2 9-129-16,-2 9 129 16,-4 9 0-16,0 10 0 15,-4 14-129-15,-3 13 0 16,0 0 0-16,0 26 0 15,-1 6 0-15,-4 6-129 16,-1 5 0-16,0 0 0 16,-2-1 0-16,3-6-129 15,3-6 129-15,-1-9-129 16,3-21 129-16,0 0 129 15,0 0-129-15,7-27 0 16,4-11 129-16,0-8 0 0,3-9 129 16,3-11-129-16,4 0 129 15,-5-4 0 1,3 2-129-16,0 5 129 15,-7 4 0-15,-3 6 0 0,-6 6 0 16,-3 7 0-16,-7 1 129 16,-5 5 0-16,-8 6 0 15,-2 8 129-15,-5 4-258 16,-4 8-129-16,-1 6 0 15,-3 2-129-15,2 4 0 16,2 3 0-16,1 1 0 16,4-4 0-16,4-4 129 0,6-17 129 15,7-16 0 1,9-17 0-16,2-17-258 15,9-13 0-15,7-11 0 16,3-5 0-16,3 1 0 16,-1 3-129-16,-1 12 129 0,-4 14 129 15,-5 14 129-15,-3 15 0 16,-7 10 0-16,-3 11 0 15,0 16-129-15,-18-13 129 16,1 16-258-16,-4 11 129 16,-1 12 0-16,-8 8-129 15,-2 8 129-15,0 9-129 16,-2 6 258-16,1 1-129 0,1-5 129 15,5-8 0-15,2-7 0 16,7-12-129-16,4-16 129 16,14-10-129-16,-10-23 0 15,10-12 0-15,11-12 0 16,3-8 0-16,-1-8 0 15,2-6 0-15,5 1 0 16,-4 0 129-16,3 8-258 16,-2 5 0-16,0 10-258 15,-7 7 129-15,6 14-258 16,-8 10 129-16,-8 14 0 15,10 8 129-15,-10 18 129 16,0 11 129-16,-13 7 258 0,2 8 129 16,-11 1 0-16,2 2 129 15,-5-7-129-15,6-1-129 16,-4-10-129-1,6-10-129-15,5-7-129 0,12-20 0 16,-13 14 0-16,13-14-129 16,3-20 0-16,9-9 0 15,4-11 129-15,5-8 129 16,5-8 129-16,3-7-129 15,-1-3 129-15,0 1-129 16,-2 8 129-16,-5 5-129 16,-3 14 0-16,-5 9-129 15,-5 14 129-15,-8 15 0 16,1 22-129-16,-4 19 129 15,-8 17-129-15,-6 13 129 16,-5 16 0-16,-4 10 0 16,-5 5 0-16,-2-1 258 0,-3-10-129 15,2-7 129-15,1-17-129 16,6-13 0-16,3-16-129 15,6-19 0-15,4-19-258 16,7-21-129-16,7-16 0 16,1-16 0-16,10-9 0 15,2-11 129-15,3-11 129 16,3-1 258-16,1 0 0 15,0 7 129-15,-2 6 0 16,-1 11 0-16,-6 10 0 16,0 9-129-16,-4 14 0 15,-2 14-129-15,-5 14 0 16,0 8 129-16,0 19-129 0,-8 15 0 31,-5 12 0-31,-5 16 129 16,-3 14 0-16,-3 13-129 15,-3 10 129-15,-2 8-129 16,1 0 129-16,1-5-258 15,2-10 129-15,7-13 0 16,0-15-129-16,6-18 0 16,3-21 129-16,8-19-258 0,1-14 258 15,12-25-129-15,11-10-129 16,0-11 0-16,12-3-129 15,1-5 129-15,3 5 0 16,-3 3-129-16,1 16 129 16,-6 11-129-16,-4 17 387 15,-5 13 129-15,-8 19 129 16,-3 17 129-16,-11 11 0 15,0 18 0-15,-15 6 129 16,-2 17 0-16,-15 4 0 16,-5 11-258-16,-8-4 0 15,0 2-129-15,-1-11-129 16,4-9 0-16,4-16-258 0,6-18-129 15,9-17 0-15,7-26 0 16,16-15 0 0,-1-24 129-16,6-16 129 15,11-16 0-15,5-10 0 0,4-10 258 16,6-3 0-16,1-1 0 15,4 3 0-15,-1 7 0 16,-3 13-129-16,-4 12 0 16,-5 13 129-16,-2 18 129 15,-10 14-129-15,-8 18 129 16,-9 23-129-16,-13 18 258 15,-11 11-129-15,-9 11 0 16,-5 4-129-16,-7 1 0 0,-5-3 0 16,4-6-129-1,2-12-129-15,5-11-129 16,7-12 129-16,6-14-258 15,8-11 0-15,8-17 0 0,16 0 129 16,-1-34-129-16,13-6 258 16,14-17 0-16,10-10 129 15,10-7 129-15,4-4 0 16,6 2 0-16,1 4 0 15,1 10 0-15,-9 9 0 16,-7 19 0-16,-7 15 0 16,-9 19 129-16,-13 17-129 15,-8 22 129-15,-10 13-129 0,-13 16-129 16,-8 6 129-16,-5 9-129 15,-6 2-129-15,0-4 129 16,-1-9 0-16,4-11 0 16,6-13-129-16,7-15 129 15,6-19-129-15,15-14 0 16,-7-24 0-16,9-16-129 15,14-8 129-15,4-14-129 16,7-5 129-16,4-3 129 16,5 2 0-16,1 7 129 15,1 7-129-15,-3 8 258 16,-2 9-258-16,-5 11 129 15,-5 12 0-15,-7 14 0 0,-16 0 0 16,10 28 0-16,-10 9-129 16,-10 9 0-1,-10 8 0-15,-5 9 0 16,-6 3-129-16,-1 1 129 0,-2-1-129 15,2-8 129-15,2-10-129 16,6-12 0-16,7-17-129 16,17-19 0-16,-9-13 129 15,11-23-129-15,13-11 129 16,4-13 0-16,8-6 129 15,2-3 129-15,1 5 0 16,-2 9 0-16,-1 10 0 0,-5 12 0 16,-3 16 0-16,-8 17 0 15,-7 17-129 1,-4 21 0-16,-9 15 129 15,-5 12-129-15,-8 7 129 0,-1 6-129 16,-3-4 0-16,1-3 0 16,0-14 0-16,4-12-129 15,7-13-129-15,0-16-129 16,14-16-129-16,-6-19 0 15,8-12-129-15,10-18 0 16,10-6 258-16,0-13 129 16,6-2 258-16,3-1 387 15,0 3 129-15,2 11 129 16,-5 8 0-16,-1 11 0 15,-11 8 0-15,0 18 0 16,-16 12-258-16,5 21-129 16,-10 14-129-16,-16 18-129 0,-10 9 0 15,-5 10 0-15,-6 4-129 16,-5 1-129-16,0-5 0 15,3-15 0-15,7-11 0 16,8-19 0-16,12-15 0 16,17-12 0-16,0-29 129 15,17-15-129-15,19-13 129 16,6-14 129-16,11-6 129 15,4-2 0-15,4 1 0 16,-1 7 129-16,-5 11 0 16,-6 11 0-16,-11 14 129 15,-3 19 0-15,-16 16 0 16,-7 13-129-16,-12 20-258 0,-5 16 129 15,-11 9-129-15,-9 9-129 16,-6 10 0-16,-5 0 0 16,-1-3 0-16,-5-7-129 15,3-11 129-15,2-11-129 16,5-10 0-16,3-17 0 15,8-13-129-15,5-13 129 16,8-14 129-16,5-11 0 16,3-6 129-16,10-4 129 15,2-1 129-15,7 1-129 16,-4 4 129-16,4 9 0 15,-4 5-129-15,1 10-129 16,-2 12-129-16,-14 3 0 0,17 13-129 16,-16 9 0-1,2 12 0-15,-3 1 129 16,0 5-129-16,-4 2 129 15,-3-4 0-15,-1-9-258 0,5-6-129 16,3-23 0-16,0 0 0 16,8-28-129-16,12-11-258 15,-2-17 387-15,11-7 258 16,-1-6 387-16,1-4 258 15,3 8 258-15,-7 3 129 16,2 16 129-16,-10 4 129 16,2 19-129-16,-11 10-129 15,-8 13-258-15,4 24-129 16,-5 15-258-16,-15 11 0 15,-4 10-129-15,-6 13-129 16,-7 7-129-16,-4 5 0 16,-2-2 129-16,0-7-129 0,0-9 129 15,5-10 0-15,3-13-129 16,9-16-129-16,2-19 0 15,20-9 0-15,-14-28-129 16,14-11 258-16,8-11 0 16,4-7 387-16,4-4 129 15,-5-3 258-15,8 8 0 16,-10 0 0-16,4 7 129 15,-9 3 0-15,-2 12-129 16,-2 7-129-16,-5 6 0 16,-6 8-129-16,-5 8-129 15,-4 5-258-15,-6 10-129 16,-1 12 0-16,-6 2-129 0,-2 8 0 15,-2 2 0-15,0-1 129 16,-4-6 129-16,6-5 129 16,2-10 0-16,5-12 129 15,6-13 0-15,3-22 0 16,8-15 129-16,5-15-129 15,6-12 0-15,6-9 0 16,5-5-129-16,3 1 129 16,3 6-129-16,2 11 129 15,-3 11-258-15,1 16 0 16,-5 11-129-16,-2 16 0 15,-10 19 129-15,0 0-129 0,6 28 258 16,-9 12-129-16,-13 13 258 16,-8 16 0-16,-4 17 129 15,-8 12-129 1,-2 14-129-16,-8 5 0 0,0 5 0 15,-1 2-129-15,4-4 0 16,3-9 0-16,5-11 0 16,0-13 129-16,7-15 129 15,5-16-129-15,5-12 129 16,5-15-129-16,3-9 0 15,10-20 0-15,-9 13-129 16,9-13 0-16,0 0-129 16,1-8 129-16,-1 8 0 0,0 0 0 15,0 0 129 1,0 0 129-16,0 0-129 15,1 12 387-15,-3 5-129 16,-12 1 129-16,-4 10-129 0,-6 0 258 16,-2 8-258-16,-7 6 0 15,-3 9 0-15,-7 4 0 16,-4 5 0-16,1 0-258 15,-2 1 0-15,3-5 0 16,4-6 129-16,3-9-129 16,6-10 0-16,10-11-129 15,7-10 0-15,15-10 129 16,-11-6 0-16,11-14-129 15,11-7 129-15,5-7-129 16,7-4 129-16,1-2-129 16,7 2 129-16,1 2-129 15,0 6 129-15,-2 10 0 0,-2 6 0 16,-4 8 129-16,-3 6 0 15,-4 12 0-15,-8 9 0 16,-7 8 129-16,-2 6 0 16,-3 3-129-16,-6 2 129 15,-8-2-129-15,1-2 0 16,-3-6-258-16,5-9 0 15,7-9 0-15,7-12 0 16,1-14-129-16,13-17 0 16,14-15-129-16,7-14 129 15,12-12 0-15,2-8 0 16,8-4 129-16,1-2 129 15,3 5-258-15,-5 8 387 0,-2 13-129 16,-9 14 258-16,-10 11 0 16,-5 16 258-16,-14 11-129 15,-10 16-129 1,-6 18 129-16,-16 13-129 0,-13 12 0 15,-6 10-387-15,-10 12 129 16,-8 6-258-16,-5 2 0 16,-3-4 129-16,0-5-129 15,-1-8 129-15,8-9 129 16,6-15 0-16,9-13 0 15,9-16-129-15,9-11 129 16,9-16-129-16,12-19 129 16,6-16-258-16,13-15 129 15,8-9-129-15,8-6 129 16,6-6 129-16,6 2-129 15,3 7 258-15,-4 10-258 16,-3 14 258-16,-5 19-258 0,-7 16 387 16,-9 19-129-16,-12 19-258 15,-10 20 387-15,-11 20-129 16,-16 18 258-16,-8 16-258 15,-13 13 129-15,-9 13-129 16,-5 4 129-16,-3 2 0 16,-2-3-129-16,5-11 0 15,4-20 0-15,9-18-258 16,11-27 0-16,12-40 0 15,16-24-387-15,10-46 0 16,18-23-387-16,8-34-258 16,24-9-129-16,0-20 387 15,16 5-387-15,-1 4 516 0,5 15 387 16,-4 24 387-16,-4 19 387 15,0 29 774-15,-20 18 0 16,-4 33 0-16,-19 12 129 16,-5 32-387-16,-14 15 0 15,-7 23-258-15,-18 9-258 16,-6 12-258-16,-7 4 0 15,-6 6-258-15,0-5 129 16,-2-7 129-16,-2-12-258 16,3-13 129-16,7-17-129 15,4-14 0-15,8-14-129 16,6-20 129-16,8-8-129 0,3-24 0 15,9-11 0-15,8-10 0 16,8-9 129-16,1-7-129 16,8-7 258-1,5-5-129-15,3 0 129 0,4 9-258 16,-2 7 129-16,-1 8 0 15,-4 13 0-15,-5 12 129 16,-6 20 0-16,-6 16 0 16,-11 23 129-16,-4 17 129 15,-16 14 0-15,-8 21 0 16,-9 8 129-16,-7 6 0 15,-4-7 0-15,0-5 0 16,4-15-258-16,6-16 0 0,8-29-129 16,8-29-129-16,16-34-387 15,6-29 0 1,19-19-129-16,5-22 0 15,8-10 0-15,5-9 129 0,6 8 129 16,0 8 258-16,-4 18 129 16,0 17 258-16,-7 15 0 15,-2 19 258-15,-10 14-129 16,-2 17 0-16,-5 7-129 15,-5 21-129-15,-7 10 129 16,-3 14-258-16,-5 13 129 16,-8 11-129-16,-8 12 0 15,-5 4 129-15,-7 14-258 16,-3 0 258-16,-7-2-129 15,3-8 0-15,3-14 129 16,6-11 0-16,5-15 0 16,6-13-129-16,8-25 258 0,12-11-129 15,-4-24-129-15,7-19 129 16,9-9-258-16,5-11 0 15,7-8-129-15,3-13-129 16,6 0 0-16,3-6-258 16,1 8 387-16,0 5-387 15,4 12 387-15,-5 8 129 16,-4 12 129-16,-2 15 258 15,-10 10 129-15,-1 18 129 16,-8 6 0-16,-2 20 129 16,-9 9-258-16,-6 14 129 15,-9 6-258-15,-5 11 0 16,-5 7-258-16,-7 8 129 0,-3 3-129 15,-2-2 0-15,-2-5 129 16,5-6-129-16,-2-9 129 16,6-8-129-16,5-12 0 15,6-22 0-15,7-17-129 16,9-22 129-16,4-22-258 15,11-20 0-15,13-16-129 16,2-19 0-16,10-8 129 16,2-8 0-16,5 2 0 15,-3 11 0-15,0 12 129 16,-4 14 258-16,-9 17 0 15,-4 23 258-15,-10 18-129 16,-2 17 0-16,-12 23 129 0,0 23-258 16,-13 18 129-16,-3 15-258 15,-5 13 129 1,-5 12-258-16,-5 4 129 15,-2 5 0-15,-3-3 129 0,0-6-129 16,3-17 0-16,2-11 0 16,8-19 0-16,5-23-129 15,7-24 0-15,8-21 129 16,4-33-258-16,15-26 0 15,10-13-129-15,5-18 0 16,6-9 129-16,2-5 0 16,8 6-129-16,-4 9 0 0,1 18 387 15,-9 16-129 1,-5 17 387-16,-8 15-129 15,-6 17 258-15,-4 17-129 16,-12 7 0-16,0 21 129 0,-14 13-129 16,-5 13-129-16,-4 11 0 15,-6 13-129-15,-6 15 0 16,-5 6 0-16,-2 1 129 15,-2 1-129-15,3-8 129 16,3-11 0-16,5-15 0 16,5-11-129-16,7-24 129 15,7-23-129-15,9-19-258 16,5-29 387-16,13-23-258 15,8-19-129-15,6-14 0 16,8-16 0-16,4-7 0 16,3 0-129-16,6 8 258 15,-3 12-129-15,-3 21 129 0,-6 16 258 16,-7 19 0-16,-5 20 0 15,-11 22 129-15,-5 18 129 16,-8 25-129-16,-11 21-129 16,-12 13 129-16,-1 12-258 15,-10 16 129-15,-1 5-129 16,-5 3 129-16,0-5-129 15,-1-13 0-15,3-12 0 16,8-15 0-16,0-13-129 16,8-28 0-16,4-21 0 15,9-19-258-15,9-33 258 16,4-18-129-16,12-17 129 15,13-14-129-15,3-11 129 0,9-7 129 16,7 5-129-16,4 7 258 16,0 16-387-16,1 12 387 15,-6 11-129 1,-5 17 129-16,-4 17 0 0,-8 15 0 15,-7 13 129-15,-9 15 0 16,-7 20 0-16,-7 12-129 16,-10 15 129-16,-7 10-129 15,-6 9 0-15,-8 9-258 16,-3 4 387-16,0-2-258 15,-2-6 129-15,1-8-129 16,5-11 129-16,6-14-129 16,4-10 0-16,9-26 129 0,11-17-129 15,-1-29-129 1,8-26 0-16,19-23 0 15,6-23-129-15,9-14-129 16,2-11 258-16,7-3-387 0,-1-1 129 16,2 17 0-16,-7 13 258 15,-7 21-129-15,-6 20 258 16,-9 20 0-16,-8 22 129 15,-14 17 129-15,3 22-129 16,-10 22 258-16,-11 18-258 16,-6 13 129-16,-5 16-258 15,-7 10 129-15,-2 2-129 16,-4 9 0-16,-4-4 129 15,1-6-129-15,2-10 0 16,1-16 129-16,8-16-129 16,6-15 0-16,8-19 129 15,20-26-258-15,-12-17 0 0,15-27 0 16,15-15 0-16,12-12 0 15,6-15 129-15,6-12-129 16,7-2-129-16,4 3 387 16,2 10-387-16,-1 11 258 15,-6 11-129-15,-7 13 258 16,-8 18-129-16,-7 17 258 15,-7 17-129-15,-12 17 0 16,-7 22 129-16,-9 18 0 16,-9 16 0-16,-9 13 0 15,-5 15-129-15,-7 7 0 16,-4 3 0-16,-4-6 0 15,2-10 0-15,3-14-129 0,4-17-129 16,10-17 0-16,5-28-129 16,11-19-129-1,11-36 258-15,7-20-258 16,15-22 0-16,13-18 0 0,4-17 129 15,11-10 0-15,5-1 258 16,5 5-129-16,-2 14 0 16,-2 14 0-16,-5 18 258 15,-6 18 0-15,-7 24 258 16,-11 22-129-16,-6 16-129 15,-14 27 258-15,-6 17-129 16,-5 16 0-16,-12 12-258 0,-6 11 129 16,-12 5-129-16,-3 4-129 15,-3-2 387 1,-4-6-387-16,2-9 129 15,0-13 129-15,7-13 0 0,4-12-129 16,8-13-129-16,12-23 0 16,12-8 129-16,-2-35-129 15,7-13 0-15,17-17 0 16,6-17-129-16,9-13 129 15,4-7 0-15,5-1 129 16,1 2-258-16,1 13 129 16,-2 6 0-16,-3 18-129 15,-10 13 258-15,-6 22-129 16,-8 16 129-16,-19 13 258 15,13 20-129-15,-18 22 258 16,-13 22-258-16,-8 16 387 16,-5 15-387-16,-7 11 258 0,-3 1 0 15,-2-2-387-15,2-7 129 16,4-14 0-16,4-20-129 15,5-18-129-15,6-24 129 16,22-22-129-16,-14-26-129 16,14-20 0-16,12-18 129 15,10-16-129-15,4-14 0 16,10-10 0-16,3-3-129 15,6 4 258-15,2 9 0 16,1 11 0-16,-2 11 129 16,-7 20-129-16,-3 16 387 15,-8 20-129-15,-4 16 129 16,-12 16 0-16,-7 21-129 0,-6 14 129 15,-11 15-129-15,-7 7 0 16,-6 5-129-16,-3-1-129 16,-5-2 129-16,-1-7-129 15,2-8 0-15,4-13 0 16,0-16 0-16,6-14 0 15,6-16 0-15,6-10 0 16,9-21 0-16,4-15 129 16,11-14-129-16,6-9 0 15,9-6 129-15,4 0 0 16,6 3 129-16,1 9-129 15,-3 7 129-15,-2 16-129 16,-6 12 258-16,-3 14-129 0,-6 13 0 16,-10 17 129-16,-6 20-258 15,-7 18 258 1,-9 18-258-16,-10 13 129 15,-4 13-129-15,-7 2 0 0,0-1 258 16,0-9-258-16,-1-16 129 16,7-19-258-16,4-23 129 15,8-32-258-15,5-24 0 16,8-28-129-16,2-23 0 15,11-16 129-15,0-14-129 16,7-5 258-16,1-1 0 16,3 12 129-16,-1 15 129 15,-4 15-129-15,-2 18 387 16,-5 15-387-16,-2 18 387 15,-8 17-129-15,3 11-258 16,-4 17 129-16,-10 14-129 16,-8 10 258-16,-4 12-387 0,-8 8 258 15,-11 6-258-15,-5-3 258 16,-6-2 0-16,-4-6-258 15,3-11 129-15,4-14-129 16,2-14 129-16,9-16-258 16,8-12 129-16,11-24 0 15,9-16-129-15,11-15 258 16,4-11-129-16,13-11 129 15,5-8 129-15,7-2-129 16,3 4 129-16,4 7-258 16,-1 14 258-16,-4 14-258 15,-5 16 258-15,-5 19-129 16,-5 16-129-16,-12 25 258 0,-4 19-129 15,-17 17 258-15,-7 20-258 16,-9 11 258-16,-7 10-258 16,-7 6 258-1,2-4-129-15,1-9-129 0,6-14 129 16,8-14-129-16,7-19 0 15,9-15 0-15,12-14 129 16,2-22-258-16,18 2 129 16,1-4 0-16,3-7 0 15,2 0 0-15,0-2 0 16,-1 2-129-16,-1 0 0 15,-5 2 129-15,-2 6-258 0,-3 1 129 16,-12 0 0-16,14 22 129 16,-12-4-258-1,-2 6 258-15,0 0-387 16,-3 3 258-16,-5-7-387 0,4 2-129 15,4-22-387-15,-12 24-258 16,12-24 129-16,0 0-387 16,0 0 258-16,0 0-129 15,-1-8 129-15,1 8 129 16,0 0 645-16,12-4 0 15,-12 4 0-15,0 0 258 16,14 0-258-16,-14 0 0 16,0 0-258-16,0 0-258 0,12 14-516 15,-12-14-1032 1,0 0-645-16,4 11 258 15</inkml:trace>
  <inkml:trace contextRef="#ctx0" brushRef="#br0" timeOffset="2">12939 16548 11223 0,'12'0'4128'0,"-12"0"-387"16,0 0-903-16,5-15-3225 15,-5 15-258-15,0 0 129 16,2-12-129-16,-2 12 129 16,0 0 129-16,-11 0 129 15,11 0 258-15,-21 14 129 16,7-1-129-16,0 3-129 15,-1 1 129-15,4 1-129 16,0-1 129-16,2-3-258 0,6-3 516 16,3-11-129-16,0 16 0 15,0-16 129-15,19 2-129 16,-4-2 0-16,6-3-258 15,0-10-258-15,5-3-129 16,-5-8 0-16,5 0 0 16,-4-10 0-16,2 5 0 15,-7-3 516-15,-2 1 516 16,0 7 258-16,-10-1 0 15,4 12 258-15,-7 0-129 16,-2 13-129-16,0 0 0 16,0 0-258-16,0 9-387 15,0 8-129-15,-8 6-258 0,0 5 129 16,-1 5-129-16,-4 4 129 15,-1 4 0-15,-1 3 258 16,0 4 0-16,3-3 387 16,-2-1-258-16,7-2 129 15,1-8-258-15,4-4 258 16,2-9-258-16,0-21 0 15,14 2-258-15,1-9-129 16,2-15 129-16,2-11-258 16,1-5 258-16,0-7-129 15,3-5 258-15,-5 1-258 16,1 2 387-16,-3 1-129 15,-3 5 258-15,-1 7 0 0,-6 7 129 16,1 7 0-16,-7 20-129 16,0 0 129-1,0 0-129-15,-12 22 129 16,1 6-258-16,-4 7 0 0,-1 5-129 15,-3 4 0-15,2 1 0 16,0 0 0-16,2 0 0 16,1-3 129-16,4-7-258 15,3-13 0-15,4-3 0 16,3-19 0-16,0 0-258 15,8-17 129-15,4-15 0 16,4-9-129-16,6-5 258 16,1 0-129-16,5-8 258 15,3 5-129-15,0 5 258 16,0 2 0-16,-1 8 129 15,-1 4-129-15,-4 9 129 16,-2 9-129-16,-8 6 129 0,-1 6-129 16,-14 0 258-16,10 24-258 15,-10-4 0-15,-7 9 0 16,-6 1-129-16,-5 5 0 15,-5 0 0-15,-2 2 0 16,-4-2 0-16,-1-2 0 16,-1-5-129-16,2-5 129 15,3-7-129-15,3-5 129 16,5-11 0-16,3-3-129 15,4-15 129-15,5-6-258 16,3-6 258-16,3-5 0 16,0-4 0-16,3-2 0 15,3 3 0-15,-1 3 0 0,2 7 0 16,-3 5 0-16,0 9 0 15,-4 14 0-15,0 0 258 16,-3 15-258-16,-8 10 0 16,0 6 129-16,-5 0 0 15,0 5 0-15,-3-1 0 16,4-3 0-16,2-8-129 15,2-5 129-15,3-6-129 16,8-13-129-16,0 0 129 16,0 0 0-16,7 0 0 15,1-10 0-15,3-4 0 16,2-2 129-16,-1-5-129 15,2-1 129-15,-2 0-129 0,3-1 0 16,-4 3 0-16,0 2 0 16,-2 3 0-16,-9 15 0 15,0 0 0 1,0 0 0-16,0 0 0 0,-12 29 0 15,-9-1 0-15,-6 4-129 16,-4 5 129-16,-4 0 0 16,-1 1-129-16,1-5 129 15,5-6 0-15,5-7 0 16,7-7-129-16,7-10 129 15,11-3-129-15,0-17 0 16,8-7 129-16,8-6-129 0,2-4 129 16,6-4-129-16,0 0 258 15,3 2-129 1,-2 5 129-16,-1 6 0 15,-6 4 0-15,-2 7 129 0,-16 14-129 16,18-14 0-16,-18 14 0 16,0 7-129-16,-4 5 129 15,-10 6-129-15,-2 1 0 16,-5 6 0-16,-2 0-129 15,-4 2 0-15,2 0 129 16,0-4-129-16,3-1 0 16,2-5 129-16,7-2 0 15,13-15-129-15,-18 18 129 16,18-18 0-16,0 0 0 15,10 0 0-15,5-4 0 16,6-7 129-16,5-5-129 16,5-4 0-16,3-4 0 0,5-5 0 15,3-2-129-15,-3 1 129 16,-2 2 0-16,-3-1 0 15,-3 8 0-15,-5 4 0 16,-4 7 129-16,-9 8 0 16,-13 2 129-16,8 18-129 15,-8 4 129-15,-10 10-129 16,-6 3 0-16,-3 4 129 15,-3 3-258-15,0-2 0 16,1-2-129-16,1-8 0 16,5-5-129-16,3-10 0 15,12-15 0-15,0 0 0 16,0 0 0-16,0-15 0 0,11-10 0 15,5-5 0-15,10-8 258 16,4-6 0-16,4-5 0 16,5-2 0-16,2 0 0 15,0 2-129-15,-1 5 129 16,-4 6 0-16,-8 8 129 15,-4 11 129-15,-10 10 129 16,-14 9-129-16,4 12 129 16,-8 10 0-16,-14 8-129 15,-3 6-129-15,-6 5-129 16,-7 1-258-16,-1 4-129 15,-5-2 0-15,4 0-258 16,-5-10 0-16,9 1 129 0,0-9 0 16,9-6 129-1,3-9 129-15,20-11 129 16,-11 0 0-16,11-8 258 15,11-10-129-15,5-7 129 0,6-6 0 16,5-2 129-16,4-2-129 16,1 0 0-16,1 2 129 15,-4 5-129-15,1 7 0 16,-6 4 129-16,0 10 0 15,-10 7 0-15,-4 10 258 16,-7 10-258-16,-3 12 129 16,-6 1-129-16,-4 9 0 15,-7 0-129-15,1 2 0 16,-3 3-258-16,1-10 129 15,2 0-258-15,1-14 129 16,5-1-258-16,10-22 0 16,0 0-258-16,-10-11 258 0,13-18 0 15,9-4 0-15,4-11 258 16,5-1 0-16,1-6 129 15,5 5 129-15,-1 0 129 16,1 4-129-16,-3 6 258 16,-1 7-129-16,-7 5 0 15,0 10 258-15,-16 14-258 16,17-6 0-16,-17 6-129 15,0 25 129-15,-5 1-258 16,-8 9 129-16,-4 3-129 16,-3 6 0-16,-1 0 0 15,-1 1 0-15,-1-4 129 16,4-3 0-16,0-9-129 0,7-6 129 15,2-6-129-15,10-17 129 16,0 0-129-16,0 0 0 16,11-16 0-16,4-10-129 15,6-5 0-15,3-8 129 16,4-4-129-16,3-6 129 15,3 0 0-15,0 1-129 16,-1 8 129-16,-2 3 0 16,-3 7 0-16,-5 8 0 15,-3 12 129-15,-7 10-129 16,-8 8 129-16,-5 13 0 15,-1 10 0-15,-11 8 0 0,-7 3 129 16,-3 5-129-16,-7 1 0 16,1-2-129-16,-3-3 0 15,3-5 0 1,0-7-129-16,5-7 129 0,6-4-129 15,3-7-129-15,14-13 129 16,0 0 0-16,0 0 0 16,7-23 0-16,18-7 129 15,6-6 0-15,9-14 129 16,7-4-129-16,7-5 0 15,3-3 0-15,1 3 129 16,-4 4-129-16,-6 10 129 16,-3 9 0-16,-12 12 258 15,-6 15-129-15,-14 9 129 16,-6 19 0-16,-7 12 0 15,-11 12-129-15,-10 4 0 16,-4 6 0-16,-2 4-258 0,-4-3 0 16,-2-2-129-16,2-11 0 15,6-6 0-15,2-9-129 16,7-8 0-16,3-10 0 15,13-8 129-15,0 0-129 16,0-21 258-16,8-1-129 16,9-8 0-16,5-3 129 15,4-4 0-15,4-1 0 16,0 1-129-16,1 3 129 15,-1 5 0-15,0 1 0 16,-3 10 0-16,-5 6 0 16,-3 7 129-16,-4 5-129 15,-5 9 129-15,-7 11 0 0,-3 7-129 16,-2 7 0-16,-10 2 129 15,-4 5-129-15,-3-3-129 16,-1-1 258-16,3-7-258 16,1-5 0-16,5-8 0 15,11-17 0-15,0 0-129 16,0 0 0-16,-3-22 129 15,8-7-129-15,13 0 129 16,2-6-129-16,5 0 258 16,2 0 0-16,0 1 129 15,2 7-129-15,-1 2 0 16,1 7 129-16,-6 6-129 15,-2 7 129-15,-6 5-129 0,-1 9 129 16,-7 11 129-16,-4 8-129 16,-3 4 129-16,-4 7 0 15,-6 1-129 1,-2 3 129-16,-1-6-258 0,1-2 129 15,1-6-258-15,2-5 129 16,4-6 0-16,5-18-129 16,0 16 0-16,0-16 129 15,6 0-129-15,-6 0 129 16,24-17-129-16,-9 0 129 15,4-2 0-15,4-3 0 16,4-2-129-16,1-1 129 16,4 1-129-16,2 0 129 15,-2 2-129-15,-2 3 0 16,-2 5 129-16,-3 4 0 15,-3 2 0-15,-5 5 0 16,-2 2 129-16,-4 1-129 0,1 1 0 16,-12-1 129-16,20 9-129 15,-20-9 0-15,20 6 0 16,-20-6-129-16,17 2 129 15,-17-2-129-15,15 0 129 16,-15 0 0-16,0 0 0 16,15 7 129-16,-15-7-129 15,0 0 0-15,19 14 129 16,-19-14-129-16,22 8-129 15,-9-5 129-15,2-1 0 16,0 0-129-16,2-2 0 16,-2 0 129-16,1 1-129 15,-2 0 129-15,0 1 0 0,-1 0 129 16,-1 1-129-16,1-1 129 15,0 0 0-15,1 0-129 16,-2 1 129-16,-1-1-129 16,-11-2 129-16,20 6-129 15,-20-6 0-15,17 5 0 16,-17-5 0-16,14 4 0 15,-14-4 0-15,15 3 0 16,-15-3 0-16,15 7 0 16,-15-7 0-16,17 6 0 15,-17-6-129-15,17 7 129 16,-17-7 0-16,20 7 0 0,-9-6 0 15,3 1-129-15,-3-2 129 16,1 1 0-16,2-1 0 16,-3 0 0-16,1 0 129 15,-12 0-129-15,16 0 0 16,-16 0 0-16,0 0 0 15,14 1-129-15,-14-1 129 16,0 0 0-16,0 0 0 16,0 0-129-16,-12 10 129 15,12-10 0-15,-19 2 0 16,5-2 0-16,1 0 0 15,-3 0 129-15,0-3-129 16,-5 3 0-16,-1 0 129 0,-6 1-129 16,1 6-129-16,-1 2 129 15,-3 1-129 1,-2 2 0-16,2 0-129 15,-1-3 0-15,2-1 0 0,2-5 0 16,3-1 0-16,-4-2 0 16,5 0 0-16,-2-8-129 15,3 1 387-15,0 0-129 16,-2-1 129-16,2 3 129 15,-1 1 129-15,2 4 0 16,-3 0-129-16,1 5 0 16,-1 4 0-16,3 1-129 15,3 1 0-15,2-2-258 16,6 0 0-16,11-9-129 15,0 0 129-15,0 0-129 16,6 3 129-16,12-6 0 16,7-4 129-16,2-1 258 0,4-1 0 15,5 4 0-15,0-1 129 16,2 6 129-16,-2-1-129 15,4 1 258-15,-5 0-258 16,4 3 0-16,-6 0 129 16,2 1-258-16,-3-4 129 15,0 2-129-15,-4-2 0 16,-3 0-129-16,-3 0 129 15,-5 0-129-15,-2 0 129 16,-15 0-129-16,15 0 129 16,-15 0 0-16,0 0 0 15,0 0 0-15,0 0 0 16,-12 5 0-16,-2-4-129 0,-2 1 129 15,-1-2-129-15,-3 0 0 16,-2 0 0-16,-2 0 0 16,0-4-129-16,-2 2 129 15,1 2 0-15,-1 0-129 16,-1 0 129-16,0 6-129 15,1 1 129-15,0 1-129 16,3 2 0-16,1-2 0 16,5 1-129-16,3-4 0 15,14-5 129-15,-12 11-129 16,12-11 0-16,0 0 129 15,15 6 0-15,3-6 129 16,3 0-129-16,7-1 258 0,1-6 0 16,5 2-129-16,1-3 129 15,5 3-129 1,-1 1 129-16,1 2-129 15,-2 2 0-15,3 0 129 0,-4 1-129 16,-1 3 0-16,-1 0 0 16,-6 0 129-16,-4-2-129 15,-3 1 129-15,-7-3 129 16,-3 0 0-16,-12 0-129 15,0 0 129-15,0 0 0 16,-17 0-129-16,-4 3 129 16,-5 2-129-16,-5 8-129 0,-8 3 0 15,-3 4 0 1,-3 2 0-16,1 1-129 15,-1 0 129-15,0 1-129 16,2-5 0-16,4-4 0 0,6-6-129 16,8 0-129-16,0-8 0 15,10-1 0-15,15 0-129 16,-8-8 258-16,9-3-129 15,15-2 258-15,4-6-129 16,8-3 516-16,6 3-258 16,4 0 258-16,5 0-129 15,-1-2 129-15,6 4-129 16,-4 0 129-16,1 9-129 15,-3 0 0-15,-1 0 0 16,-6 2 0-16,-4 2 0 16,-5 2 0-16,-6-1 129 15,-6 3-129-15,-14 0 129 0,0 0 0 16,0 0-129-16,-2 10 129 15,-13-3 0-15,-9-2-129 16,-3 3 0-16,-6-2-129 16,-4 0 0-16,-4-3 0 15,-2 0 0-15,-1 0-129 16,-2 0 129-16,0-1 0 15,0 1-129-15,0 5 129 16,3-6-129-16,4 7 0 16,1-8 0-16,6 10-129 15,4-10 0-15,6 9 0 16,4-10 0-16,18 0-129 15,-16 0 129-15,16 0 0 0,13-11 0 16,7-1 258-16,5 3-129 16,10-9 258-16,5 6-258 15,9-12 258 1,4 5-258-16,3-3 258 0,1 1 0 15,-1-4 0-15,1 2 0 16,-4-1 0-16,-3 5 129 16,-7-1 129-16,-6 7-129 15,-9 2 0-15,-3 4 129 16,-11 3 0-16,-14 4-129 15,0 0-129-15,0 0-129 16,-29 10 0-16,-4 2-129 16,-9 5-129-16,-10 0 0 0,-6 6 0 15,-5 0 0 1,-4 3 129-16,-2-2 0 15,0 0 0-15,0-1 129 16,6 5 0-16,1-3-129 0,9 1-258 16,1-7-129-16,14 1-129 15,2-7 0-15,17 1 0 16,6-14 258-16,13 0-129 15,8-10 387-15,15-12 258 16,14-1 0-16,6-9 258 16,12 0 0-16,5-9 129 15,4 7-129-15,-2-12 0 16,2 10-258-16,-5-1 129 15,-4 6 0-15,-12 4 0 16,-6 7 129-16,-11 2 129 16,-4 10 0-16,-22 8-129 15,0 0 0-15,0 0-129 0,-20 20 0 16,-7-3-258-16,-5 2 0 15,-4 4-129-15,-7 0-129 16,-1 3 129-16,-3-4-129 16,1 0 0-16,1-2-129 15,5 0 0-15,-2-7-129 16,8 2 0-16,2-5 0 15,11 0 129-15,6-8 129 16,15-2 258-16,0 0 129 16,7-10 129-16,16-3 0 15,8-8 129-15,7-5-129 16,4-8 129-16,5 0-258 15,-1-6 0-15,1-2-129 0,-3 2 129 16,-6 4-129-16,-5 4 129 16,-8 8 258-16,-11 3-129 15,-5 8 0 1,-9 13 0-16,0 0 0 0,-25 0-129 15,3 17-129-15,-10 6-129 16,-9 4-129-16,-1 7-129 16,-7 0 0-16,0 6-258 15,-5-3 258-15,5 0 0 16,-1-5 0-16,11-2 0 15,0-9 0-15,14-1-258 16,6-9 258-16,19-11 0 0,0 0 0 16,0 0 129-16,26-9 129 15,1-10 258 1,8-2 129-16,3-7 258 15,5 1 0-15,-1-5 0 0,3 4 258 16,-7-1-258-16,3 4-129 16,-9 2-129-16,-3 7 0 15,-9 2 0-15,-4 6 0 16,-16 8 0-16,0 0 0 15,0 0-129-15,-18 11 0 16,-11 7-129-16,-10 5-129 16,-6 7 0-16,-10 3-129 15,-5 6-129-15,-4-3 129 16,2 4-129-16,1-5 0 15,8 5-258-15,3-16-258 16,14 7-129-16,3-20 0 16,17 6-129-16,1-17 258 0,15 0 0 15,0-15 387-15,8-6 387 16,9 2 129-16,5-13 516 15,6 6-129-15,4-11 387 16,6 6-258-16,-3-1 129 16,3 0-129-16,-1 2-129 15,-2 3 0-15,-6 2 0 16,-4 10 258-16,-8-2 129 15,-5 12-258-15,-12 5 0 16,0 0 0-16,-8 11-129 16,-11 9 0-16,-7 4-258 15,-5 7 0-15,-6 6-258 16,-2 3 0-16,0 10 0 0,0-2-129 15,2 0-129-15,2-8 0 16,9 2-258-16,1-12-129 16,12-2 129-16,2-13 258 15,11-15 0-15,0-8 258 16,13-14 129-16,10-7 129 15,4-12 258-15,7 0 0 16,3-5 129-16,7 1 0 16,-6 0 0-16,0 12-129 15,-4 2 129-15,-3 9-129 16,-8 5 129-16,-6 8 0 15,-17 9-129-15,0 0 0 16,5 9-258-16,-15 12 0 0,-10 7-129 16,-9 5-129-16,-5 13 0 15,-6 2 0 1,0 4-129-16,-2-5 258 15,4-3-129-15,3-4 129 0,8-7-258 16,7-9 258-16,7-14-129 16,13-10 0-16,0 0 0 15,0-22 0-15,7-3 129 16,8-4-129-16,5-3 258 15,2 2-129-15,4-1 129 16,2 3-129-16,3 1 0 16,0 9 0-16,1 2 0 15,-3 4 0-15,-2 4 0 16,-5 3 0-16,-4 2 0 15,-5 3 129-15,-13 0 129 16,10 8-129-16,-10-8 0 16,0 16 129-16,0-16-129 0,-4 16 0 15,4-16-129-15,0 0 129 16,0 0-129-16,0 0-129 15,9 0 129-15,4-5-129 16,4-6 129-16,1 0-129 16,1-3 129-16,2-1 0 15,-2-2 0-15,-3 0-129 16,-1 2 258-16,-6 1-129 15,-4 1 129-15,-3 1-129 16,-2 12 129-16,-3-18-129 16,-9 12 129-16,-6 5-129 15,-4 1 0-15,-6 2 0 16,-7 11-129-16,-6 7 129 0,-4 3-129 15,-3 5 129-15,-1 3 0 16,3 0 0-16,3 4 0 16,5-3 129-16,7-4-258 15,10-15 129-15,7-6-129 16,14-7-129-16,-2-11 0 15,4-9 0-15,15-11 0 16,2-6-129-16,6-4 258 16,2 5 0-16,1 3 129 15,1 3 129-15,-3 3 129 16,-2 7 0-16,-4 5 0 15,-3 5 0-15,-5 7 129 0,-12 3-129 16,9 7 0-16,-9 9-129 16,-8 6 0-16,-8 3-129 15,-9 7 0 1,-5 4 0-16,-6 8-129 0,-4 0 258 15,-4 2-258-15,0-6 129 16,0-1-129-16,3-7 0 16,4-4-129-16,3-7 129 15,11-14-129-15,3-7 0 16,13-11 0-16,5-14 0 15,7-7 258-15,15-6-129 16,6-6 258-16,6-3-258 16,6-2 258-16,3 0-258 0,0 10 258 15,1 3-129 1,-6 5 129-16,-7 7 0 15,-4 6 0-15,-6 9 129 16,-7 5 0-16,-12 4 0 0,4 13 0 16,-8 9-129-16,-14 5 129 15,-6 8-129-15,-8 7 0 16,-6 9-129-16,-7 4 0 15,-4 1 129-15,-2-2-129 16,4-4-129-16,4-8 129 16,6-7-129-16,9-9-129 15,9-20 0-15,19-6 0 16,-9-25-129-16,15-7 0 15,9-10 129-15,9-6 0 16,5-7 0-16,6-1 258 16,1 1 0-16,1 0 129 15,0 13-129-15,-3 4 258 0,-3 11 0 16,-6 6 129-16,-4 11 0 15,-10 8 0-15,-2 9-129 16,-9 11 129-16,-4 12-129 16,-12 4 0-16,-4 10-129 15,-6 7-129-15,-6 1 258 16,-3 0-387-16,-1-5 129 15,2-5-129-15,1-7 0 16,3-8-129-16,4-12 129 16,10-15-258-16,5-13 258 15,9-14-129-15,2-9 0 16,11-7 129-16,6-8 0 15,9-5 258-15,6-1-258 0,2 2 129 16,0 7 0-16,-2 9 0 16,-2 6 0-1,-5 11 129-15,-3 8 129 16,-8 12-129-16,-6 10 129 0,-7 13 0 15,-1 10 0-15,-9 7-129 16,-5 6 129-16,-7 2-129 16,-4 10-129-16,-4-4 0 15,-2-5 0-15,0-3-129 16,-1-6 129-16,2-7-129 15,0-9 0-15,8-8 0 16,1-14 129-16,9-12-129 16,2-16-129-16,9-8 258 0,1-4-258 15,12-8 258 1,4-3-258-16,6 0 258 15,3-2-258-15,3 12 258 16,1 4 0-16,-2 8 0 0,-2 5 0 16,-4 10 0-16,-5 8 129 15,-4 6 0-15,-4 13 0 16,-8 7 0-16,-5 9 129 15,-11 5-129-15,-3 7 129 16,-7 9-129-16,-2 2 129 16,-7 1-258-16,0-4 129 15,-2-4-129-15,3-4 129 16,3-8-258-16,1-9 129 15,8-14 0-15,3-10-129 16,11-13 0-16,5-13-129 16,5-10 258-16,11-9-258 0,9-6 258 15,6-4-258-15,4-2 258 16,2 1-129-16,2 11 129 15,-2 7 0-15,-4 8 0 16,-4 10 129-16,-5 12 0 16,-6 8 0-16,-11 14 0 15,-4 11 0-15,-4 6 0 16,-11 8 0-16,-7 4 0 15,-4 10-129-15,-3 0 0 16,-6-4 129-16,0-1-129 16,-1-7 129-16,3-4-258 15,0-9 129-15,3-6-129 16,2-16 129-16,5-6-258 0,7-3 129 15,5-21 0-15,8-5-129 16,3-7 258-16,12-5-258 16,6-4 258-16,7 1-129 15,4-4 258-15,3 5-387 16,0 9 258-16,-1 6 0 15,-4 6 0-15,-4 9 0 16,-5 8 0-16,-4 5 0 16,-7 9 0-16,-6 11 129 15,-2 4 0-15,-10 6 0 16,-6 4 0-16,-3 8 0 15,-6 1 0-15,-4-1 129 16,-1-1-258-16,-1-6 129 0,2-3-129 16,5-9 129-16,3-5-258 15,4-16 129 1,5-4-129-16,8-19 0 15,5-9 0-15,8-10-129 0,9-4 0 16,4-7 0-16,8-3 129 16,1-3-129-16,6 2 129 15,-1 8 0-15,-1 6 0 16,-6 6 129-16,-4 10 0 15,-4 9 129-15,-9 12 129 16,-11 4 0-16,0 26-129 16,-5 9 129-16,-14 5 0 15,-5 5 0-15,-7 5-129 16,-1 6 0-16,-5-3-258 15,1-5 129-15,4-7-129 16,1-11 0-16,5-8 0 16,5-9 0-16,6-13-129 0,3-15 0 15,9-13 258-15,3-8-258 16,4-8 258-16,11-7-129 15,9-4 129-15,1-3-129 16,6 7 258-16,1 5-258 16,-1 5 129-16,-1 7 0 15,-5 11 129-15,-5 12 0 16,-7 11 129-16,-7 10-129 15,-6 14 129-15,-1 10 0 16,-13 5 0-16,-5 9 0 16,-7-1-129-16,-4 2 0 15,-2 3-129-15,0-8 0 16,-2-4-129-16,2-9 129 0,4-6-258 15,1-9 129-15,6-14 0 16,2-2 0-16,4-16 129 16,8-9 0-16,5-5 0 15,2-4 0-15,8-5 0 16,8-3-129-16,4 6 129 15,5-1 0-15,2 4-129 16,-1 2 0-16,0 6 0 16,-4 5 0-16,-5 7 0 15,-1 6 129-15,-16 7 0 16,14 0 0-16,-14 10 129 15,-1 8 0-15,-12 7 0 16,-1 5 0-16,-9 6 0 0,-1 4 129 16,-7 7-129-16,0-1 129 15,-3-4-258 1,5-4 258-16,3-7-258 15,1-8 0-15,7-17-129 0,5-6-129 16,10-19 129-16,3-11-129 16,6-5 0-16,6-8 0 15,9-5 129-15,1-5 0 16,5 7 0-16,-1 4 129 15,-1 3 0-15,-3 8 0 16,-2 6 129-16,-5 8 0 16,-15 17 0-16,16 0 0 0,-16 10 129 15,-4 17-129 1,-12 6 129-16,-5 9 0 15,-5 6-129-15,-3 7 0 16,-7 0 0-16,0-3 0 0,1-5-258 16,1-6 129-16,4-9-258 15,4-11 0-15,8-10-258 16,0-17 129-16,10-12-129 15,2-13 0-15,6-6 129 16,1-8 129-16,10-4 258 16,3-2 0-16,3 3 258 15,4 8-258-15,-4 3 258 16,3 10-129-16,-5 5 129 15,0 11-129-15,-15 11 0 16,14 6 0-16,-14 14 0 16,-2 10 129-16,-10 7-129 15,-6 7 0-15,-2 9 0 0,-4 4 0 16,-5-4-129-16,1-4 129 15,0-7-129-15,3-7 258 16,4-10-258-16,4-8 129 16,4-17-129-16,3-9 0 15,4-15 129-15,5-4-129 16,1-5 0-16,0-1 0 15,1-2 0-15,3 2-129 16,-2 1 129-16,2 11-129 16,-3 5 0-16,2 2 0 15,-3 15-129-15,0-17 0 16,0 17 0-16,-18 0-129 15,6 10 129-15,-5 4 0 0,-3 7 129 16,-2 2 0-16,-2 10 0 16,1 1 258-16,1-1-129 15,3-4 258 1,3-3-258-16,6-4 129 0,4-7 0 15,6-3 129-15,0-12-129 16,12-11 129-16,5-9-129 16,3-4 0-16,4-5 129 15,2-4-258-15,0-5 129 16,1-2-129-16,-4 0-129 15,0 7 0-15,-4 2 0 16,-5 3 129-16,-4 2-129 16,-9 5 129-16,-1 5-129 0,-11 6 129 15,-6 6 0 1,-8 4 0-16,-7 10 0 15,-8 9 0-15,-5 8-129 16,-5 7 129-16,-1 4 0 0,0 10-129 16,-1 0 129-16,6-2 129 15,6-5-258-15,8-5 258 16,9-5-258-16,8-7 258 15,9-6-258-15,6-18 258 16,0 0-129-16,17 2 0 16,-3-4 129-16,4-14 0 15,0-6 0-15,3-3-129 16,-2-1 129-16,-1-3-258 15,-2-2 258-15,-5 1-387 16,1 0 258-16,-7 7-129 16,-5 3 129-16,-2 4 0 15,-11 4-129-15,-3 5 129 0,-7 7 129 16,-4 0-258-16,-6 10 0 15,1 5 0-15,-1 4-129 16,2 0 129-16,3 10-129 16,3 0 129-16,8 0 0 15,3-1 129-15,12-3 129 16,7-3 258-16,17-7-129 15,14-2 258-15,10-19-258 16,14-9 0-16,5-11 129 16,6-3-258-16,2-8 129 15,-1-5-258-15,-5-2 129 16,-9 0-129-16,-11 8 258 15,-7 7 0-15,-14 2 0 0,-6 6 0 16,-13 8-129-16,-7 13 0 16,-16-4-387-16,-13 9 0 15,-8 15-129 1,-11 6 129-16,-5 6 0 0,-3 1 0 15,0 5 129-15,4 2 129 16,7-10 129-16,8 2 0 16,14-8 0-16,10-4-129 15,13-6-258-15,0-14 0 16,31 4-129-16,-5-8-129 15,8 4 129-15,3-10 129 16,2 0 258-16,2 1-129 0,1-2 387 16,5 8-129-1,-3-5 258-15,5 2-129 16,-4-4 129-16,2 0-129 15,-6 0 0-15,-3 2-258 0,-8 0 129 16,-7 2-129-16,-8 4 0 16,-15 2 0-16,0 0 0 15,0 15 0-15,-6 1 129 16,-6 3-129-16,-2 1 0 15,-1-1 129-15,3 0-129 16,0-3 0-16,7 0-129 16,2-3 129-16,3-13-129 15,13 8 0-15,8-7 0 16,7-1 129-16,8-1-129 15,6-3 129-15,6-1 0 16,6 1 0-16,2 0 0 16,2 4 129-16,-2 0 0 0,1 0 129 15,-4 0 0-15,-4 4 0 16,-6 1 0-16,-6 0 0 15,-6 0-129-15,-4-1 129 16,-7 0-129-16,-5 0-129 16,-3-2 0-16,-12-2 0 15,0 0 0-15,10 13-129 16,-10-13 0-16,-4 19 0 15,-4-5 0-15,-4 2-129 16,-1 1 258-16,-2-1-258 16,4-2 387-16,0 0-258 15,11-14 129-15,-13 13-258 16,13-13 129-16,0-6 129 0,7-7-387 15,5-3 258-15,3 1-258 16,5-4 258-16,4 2-129 16,4-1 129-16,3 6 129 15,4 1-129-15,1 2 129 16,3 2 0-16,3 1 129 15,2 1-129-15,-1 1 0 16,0 3 0-16,0 0 129 16,-4 1-129-16,3 0 0 15,-4 0 0-15,2 1 0 16,1 2 0-16,-2 2 0 15,2-1-129-15,1 2-129 16,-1-2-129-16,2 5 0 0,-2-5-129 16,2 4 0-16,-6-4 129 15,5 4-129 1,-6-5 258-16,1-1 0 15,-4-2 0-15,0 0 258 0,-4 0 0 16,-2-2 0-16,-3-4-129 16,-7 1 258-16,-1 1 129 15,-5 0 0-15,2 1 129 16,-13 3 0-16,0 0-129 15,0 0-129-15,0 0-129 16,-14 0-129-16,0 0-129 16,-4 5-129-16,-8-3-258 15,1 4 0-15,-8-3 258 16,1 3 129-16,-4-1 387 15,-2-3 0-15,-1 2 258 16,-4-4 0-16,5 0 129 16,-8 0-129-16,5-5-129 0,-2-4-129 15,0-1 0-15,0 0-258 16,0-7 129-16,-1 8-129 15,1-6 129-15,1 7 0 16,1-4 0-16,2 6 0 16,1-3 0-16,0 7 129 15,2 1-258-15,3 1 0 16,2 2 0-16,4 3 0 15,2 8-129-15,5-3 0 16,3 8 0-16,6-5 129 16,6 6 129-16,5-4 0 15,7-2 129-15,10-1 258 16,7-1-129-16,8-2 0 0,9-1-129 15,4-3 129-15,4-2-258 16,1-3 0-16,0 0 129 16,-3-7-258-16,0 0 258 15,-9-5-129-15,-5 2 258 16,-9-3 0-16,-7 1 0 15,-12 0 129-15,-5 12 0 16,-6-21-129-16,-12 7 0 16,-14 5 0-16,-8-4-129 15,-12 7-129-15,-7 3 129 16,-9 2 129-16,-5 1-129 15,-4 1 0-15,-4 13 129 0,3-2-129 16,0 10 0-16,4-2-258 16,1 3-645-16,9 9-258 15,-4-7-1548 1,9 8-2064-16,8-2-258 0,5-3-129 15,7-6-387-15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525A-7494-4259-B697-8D7190F305B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B11E-8934-4C1F-9976-6609522DC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013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525A-7494-4259-B697-8D7190F305B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B11E-8934-4C1F-9976-6609522DC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00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525A-7494-4259-B697-8D7190F305B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B11E-8934-4C1F-9976-6609522DC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330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525A-7494-4259-B697-8D7190F305B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B11E-8934-4C1F-9976-6609522DC77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636179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525A-7494-4259-B697-8D7190F305B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B11E-8934-4C1F-9976-6609522DC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8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525A-7494-4259-B697-8D7190F305B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B11E-8934-4C1F-9976-6609522DC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8463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525A-7494-4259-B697-8D7190F305B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B11E-8934-4C1F-9976-6609522DC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9597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525A-7494-4259-B697-8D7190F305B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B11E-8934-4C1F-9976-6609522DC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4934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525A-7494-4259-B697-8D7190F305B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B11E-8934-4C1F-9976-6609522DC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705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525A-7494-4259-B697-8D7190F305B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B11E-8934-4C1F-9976-6609522DC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556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525A-7494-4259-B697-8D7190F305B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B11E-8934-4C1F-9976-6609522DC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112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525A-7494-4259-B697-8D7190F305B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B11E-8934-4C1F-9976-6609522DC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19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525A-7494-4259-B697-8D7190F305B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B11E-8934-4C1F-9976-6609522DC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214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525A-7494-4259-B697-8D7190F305B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B11E-8934-4C1F-9976-6609522DC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629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525A-7494-4259-B697-8D7190F305B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B11E-8934-4C1F-9976-6609522DC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73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525A-7494-4259-B697-8D7190F305B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B11E-8934-4C1F-9976-6609522DC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033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525A-7494-4259-B697-8D7190F305B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5B11E-8934-4C1F-9976-6609522DC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05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6525A-7494-4259-B697-8D7190F305BF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5B11E-8934-4C1F-9976-6609522DC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4806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customXml" Target="../ink/ink1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19.xml"/><Relationship Id="rId3" Type="http://schemas.openxmlformats.org/officeDocument/2006/relationships/slide" Target="slide9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17" Type="http://schemas.openxmlformats.org/officeDocument/2006/relationships/slide" Target="slide20.xml"/><Relationship Id="rId2" Type="http://schemas.openxmlformats.org/officeDocument/2006/relationships/slide" Target="slide5.xml"/><Relationship Id="rId16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17.xml"/><Relationship Id="rId15" Type="http://schemas.openxmlformats.org/officeDocument/2006/relationships/slide" Target="slide12.xml"/><Relationship Id="rId10" Type="http://schemas.openxmlformats.org/officeDocument/2006/relationships/slide" Target="slide7.xml"/><Relationship Id="rId4" Type="http://schemas.openxmlformats.org/officeDocument/2006/relationships/slide" Target="slide13.xml"/><Relationship Id="rId9" Type="http://schemas.openxmlformats.org/officeDocument/2006/relationships/slide" Target="slide18.xml"/><Relationship Id="rId1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Activity: Axial Bones Game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best way to play with broken bones!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76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Facial Bone </a:t>
            </a:r>
          </a:p>
        </p:txBody>
      </p:sp>
      <p:pic>
        <p:nvPicPr>
          <p:cNvPr id="5122" name="Picture 2" descr="http://upload.wikimedia.org/wikipedia/commons/7/77/Nasal_bone_anterior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829" y="1935921"/>
            <a:ext cx="4303691" cy="4303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syracuseut.com/Portals/0/Footer/Back%20Arrow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59" y="5513827"/>
            <a:ext cx="1259867" cy="112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2238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Facial Bone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 smtClean="0"/>
              <a:t>This bone is paired and creates a large section of the hard palate. </a:t>
            </a:r>
            <a:endParaRPr lang="en-US" sz="4000" dirty="0"/>
          </a:p>
        </p:txBody>
      </p:sp>
      <p:pic>
        <p:nvPicPr>
          <p:cNvPr id="4" name="Picture 4" descr="http://syracuseut.com/Portals/0/Footer/Back%20Arrow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59" y="5513827"/>
            <a:ext cx="1259867" cy="112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255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Facial Bone </a:t>
            </a:r>
          </a:p>
        </p:txBody>
      </p:sp>
      <p:pic>
        <p:nvPicPr>
          <p:cNvPr id="6146" name="Picture 2" descr="http://upload.wikimedia.org/wikipedia/commons/b/b9/Vomer_bon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675" y="1935921"/>
            <a:ext cx="7620000" cy="433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syracuseut.com/Portals/0/Footer/Back%20Arrow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59" y="5513827"/>
            <a:ext cx="1259867" cy="112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628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Spinal Bones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122784" y="3081310"/>
            <a:ext cx="20542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want the exact name of the entire vertebrae</a:t>
            </a:r>
            <a:endParaRPr lang="en-US" dirty="0"/>
          </a:p>
        </p:txBody>
      </p:sp>
      <p:pic>
        <p:nvPicPr>
          <p:cNvPr id="16" name="Picture 4" descr="http://syracuseut.com/Portals/0/Footer/Back%20Arrow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59" y="5513827"/>
            <a:ext cx="1259867" cy="112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Group 17"/>
          <p:cNvGrpSpPr/>
          <p:nvPr/>
        </p:nvGrpSpPr>
        <p:grpSpPr>
          <a:xfrm>
            <a:off x="3927952" y="1741183"/>
            <a:ext cx="4439827" cy="4439827"/>
            <a:chOff x="3927952" y="1935920"/>
            <a:chExt cx="4439827" cy="4439827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27952" y="1935920"/>
              <a:ext cx="4439827" cy="4439827"/>
            </a:xfrm>
            <a:prstGeom prst="rect">
              <a:avLst/>
            </a:prstGeom>
          </p:spPr>
        </p:pic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21" name="Ink 20"/>
                <p14:cNvContentPartPr/>
                <p14:nvPr/>
              </p14:nvContentPartPr>
              <p14:xfrm>
                <a:off x="4546440" y="4004640"/>
                <a:ext cx="3070440" cy="2179080"/>
              </p14:xfrm>
            </p:contentPart>
          </mc:Choice>
          <mc:Fallback>
            <p:pic>
              <p:nvPicPr>
                <p:cNvPr id="21" name="Ink 20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532400" y="3990960"/>
                  <a:ext cx="3099600" cy="2207880"/>
                </a:xfrm>
                <a:prstGeom prst="rect">
                  <a:avLst/>
                </a:prstGeom>
              </p:spPr>
            </p:pic>
          </mc:Fallback>
        </mc:AlternateContent>
      </p:grpSp>
      <p:cxnSp>
        <p:nvCxnSpPr>
          <p:cNvPr id="19" name="Straight Arrow Connector 18"/>
          <p:cNvCxnSpPr/>
          <p:nvPr/>
        </p:nvCxnSpPr>
        <p:spPr>
          <a:xfrm flipH="1">
            <a:off x="6901346" y="3954536"/>
            <a:ext cx="2668044" cy="10020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012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Spinal </a:t>
            </a:r>
            <a:r>
              <a:rPr lang="en-US" dirty="0" smtClean="0"/>
              <a:t>Bones</a:t>
            </a:r>
            <a:endParaRPr lang="en-US" dirty="0"/>
          </a:p>
        </p:txBody>
      </p:sp>
      <p:pic>
        <p:nvPicPr>
          <p:cNvPr id="7170" name="Picture 2" descr="http://www.cedars-sinai.edu/Patients/Programs-and-Services/Spine-Center/The-Patient-Guide/Anatomy-of-the-Spine/Images/Spinous_pr-1086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" t="18401" r="46391" b="3974"/>
          <a:stretch/>
        </p:blipFill>
        <p:spPr bwMode="auto">
          <a:xfrm>
            <a:off x="3760833" y="1935921"/>
            <a:ext cx="4659683" cy="435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syracuseut.com/Portals/0/Footer/Back%20Arrow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59" y="5513827"/>
            <a:ext cx="1259867" cy="112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735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Spinal </a:t>
            </a:r>
            <a:r>
              <a:rPr lang="en-US" dirty="0" smtClean="0"/>
              <a:t>Bones</a:t>
            </a:r>
            <a:endParaRPr lang="en-US" dirty="0"/>
          </a:p>
        </p:txBody>
      </p:sp>
      <p:pic>
        <p:nvPicPr>
          <p:cNvPr id="8194" name="Picture 2" descr="http://www.kidport.com/reflib/science/humanbody/skeletalsystem/images/Sacru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231" y="1935921"/>
            <a:ext cx="4602888" cy="4648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syracuseut.com/Portals/0/Footer/Back%20Arrow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59" y="5513827"/>
            <a:ext cx="1259867" cy="112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6582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Spinal </a:t>
            </a:r>
            <a:r>
              <a:rPr lang="en-US" dirty="0" smtClean="0"/>
              <a:t>Bones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 smtClean="0"/>
              <a:t>This bone connects the skull to the vertebrae column</a:t>
            </a:r>
          </a:p>
          <a:p>
            <a:pPr marL="0" indent="0" algn="ctr">
              <a:buNone/>
            </a:pPr>
            <a:r>
              <a:rPr lang="en-US" sz="3200" dirty="0" smtClean="0"/>
              <a:t>HINT: I WANT THE NICKNAME</a:t>
            </a:r>
            <a:endParaRPr lang="en-US" sz="3200" dirty="0"/>
          </a:p>
        </p:txBody>
      </p:sp>
      <p:pic>
        <p:nvPicPr>
          <p:cNvPr id="4" name="Picture 4" descr="http://syracuseut.com/Portals/0/Footer/Back%20Arrow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59" y="5513827"/>
            <a:ext cx="1259867" cy="112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677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Chest Bones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3795" y="2096064"/>
            <a:ext cx="10353762" cy="384089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dirty="0" smtClean="0"/>
              <a:t>What type of ribs are in red?</a:t>
            </a:r>
            <a:endParaRPr lang="en-US" dirty="0"/>
          </a:p>
        </p:txBody>
      </p:sp>
      <p:pic>
        <p:nvPicPr>
          <p:cNvPr id="9218" name="Picture 2" descr="http://file.answcdn.com/answ-cld/image/upload/h_320,c_fill,g_face:center,q_60,f_jpg/v1401236066/o4a0m88vhowfp8t41za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009" y="2640296"/>
            <a:ext cx="2188507" cy="380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syracuseut.com/Portals/0/Footer/Back%20Arrow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59" y="5513827"/>
            <a:ext cx="1259867" cy="112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119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Chest Bones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 smtClean="0"/>
              <a:t>This part of the rib connects it to the spinal column</a:t>
            </a:r>
            <a:endParaRPr lang="en-US" sz="3200" dirty="0"/>
          </a:p>
        </p:txBody>
      </p:sp>
      <p:pic>
        <p:nvPicPr>
          <p:cNvPr id="4" name="Picture 4" descr="http://syracuseut.com/Portals/0/Footer/Back%20Arrow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59" y="5513827"/>
            <a:ext cx="1259867" cy="112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758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Chest Bones</a:t>
            </a:r>
            <a:endParaRPr lang="en-US" dirty="0"/>
          </a:p>
        </p:txBody>
      </p:sp>
      <p:pic>
        <p:nvPicPr>
          <p:cNvPr id="10242" name="Picture 2" descr="http://upload.wikimedia.org/wikipedia/commons/0/01/Xiphoid_process_animatio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405" y="1935921"/>
            <a:ext cx="4570540" cy="457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syracuseut.com/Portals/0/Footer/Back%20Arrow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59" y="5513827"/>
            <a:ext cx="1259867" cy="112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328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There will be a category of bones below that review the axial skeleton</a:t>
            </a:r>
          </a:p>
          <a:p>
            <a:r>
              <a:rPr lang="en-US" dirty="0" smtClean="0"/>
              <a:t>You will grab a whiteboard and some partners</a:t>
            </a:r>
          </a:p>
          <a:p>
            <a:r>
              <a:rPr lang="en-US" dirty="0" smtClean="0"/>
              <a:t>I will give you 10 points that are yours to wager and spend during the course of the game</a:t>
            </a:r>
          </a:p>
          <a:p>
            <a:r>
              <a:rPr lang="en-US" dirty="0" smtClean="0"/>
              <a:t>I will give the class some clues for bones (or bone features) that will have to be identified</a:t>
            </a:r>
          </a:p>
          <a:p>
            <a:r>
              <a:rPr lang="en-US" dirty="0" smtClean="0"/>
              <a:t>You may submit an answer along with a bet of how many points you are willing to wager with your answer</a:t>
            </a:r>
          </a:p>
          <a:p>
            <a:pPr lvl="1"/>
            <a:r>
              <a:rPr lang="en-US" dirty="0" smtClean="0"/>
              <a:t>Make sure your bet is a whole number bet!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1131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Chest Bones</a:t>
            </a:r>
            <a:endParaRPr lang="en-US" dirty="0"/>
          </a:p>
        </p:txBody>
      </p:sp>
      <p:pic>
        <p:nvPicPr>
          <p:cNvPr id="11266" name="Picture 2" descr="http://upload.wikimedia.org/wikipedia/commons/8/83/Manubrium_animation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265" y="1935921"/>
            <a:ext cx="4434820" cy="4434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syracuseut.com/Portals/0/Footer/Back%20Arrow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59" y="5513827"/>
            <a:ext cx="1259867" cy="112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79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Just Remember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3795" y="2096064"/>
            <a:ext cx="10353762" cy="584506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If you run out of points… you lose</a:t>
            </a:r>
            <a:endParaRPr lang="en-US" dirty="0"/>
          </a:p>
        </p:txBody>
      </p:sp>
      <p:pic>
        <p:nvPicPr>
          <p:cNvPr id="1026" name="Picture 2" descr="http://fc09.deviantart.net/fs70/f/2012/254/a/d/classic_game_over_screen_by_el_tortuga-d5eeh9l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175" y="2680570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47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Categories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988709"/>
              </p:ext>
            </p:extLst>
          </p:nvPr>
        </p:nvGraphicFramePr>
        <p:xfrm>
          <a:off x="741819" y="1847009"/>
          <a:ext cx="10794652" cy="439095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698663"/>
                <a:gridCol w="2698663"/>
                <a:gridCol w="2698663"/>
                <a:gridCol w="2698663"/>
              </a:tblGrid>
              <a:tr h="87819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Bones of the Skull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Bones</a:t>
                      </a:r>
                      <a:r>
                        <a:rPr lang="en-US" baseline="0" dirty="0" smtClean="0"/>
                        <a:t> of the Face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Bones</a:t>
                      </a:r>
                      <a:r>
                        <a:rPr lang="en-US" baseline="0" dirty="0" smtClean="0"/>
                        <a:t> of the Spine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Bones of the </a:t>
                      </a:r>
                      <a:r>
                        <a:rPr lang="en-US" dirty="0" smtClean="0"/>
                        <a:t>Chest</a:t>
                      </a:r>
                      <a:endParaRPr lang="en-US" dirty="0"/>
                    </a:p>
                  </a:txBody>
                  <a:tcPr/>
                </a:tc>
              </a:tr>
              <a:tr h="87819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hlinkClick r:id="rId2" action="ppaction://hlinksldjump"/>
                        </a:rPr>
                        <a:t>Clue</a:t>
                      </a:r>
                      <a:r>
                        <a:rPr lang="en-US" baseline="0" dirty="0" smtClean="0">
                          <a:hlinkClick r:id="rId2" action="ppaction://hlinksldjump"/>
                        </a:rPr>
                        <a:t> #1</a:t>
                      </a:r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hlinkClick r:id="rId3" action="ppaction://hlinksldjump"/>
                        </a:rPr>
                        <a:t>Clue</a:t>
                      </a:r>
                      <a:r>
                        <a:rPr lang="en-US" baseline="0" dirty="0" smtClean="0">
                          <a:hlinkClick r:id="rId3" action="ppaction://hlinksldjump"/>
                        </a:rPr>
                        <a:t> #1</a:t>
                      </a:r>
                      <a:endParaRPr lang="en-US" dirty="0" smtClean="0"/>
                    </a:p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hlinkClick r:id="rId4" action="ppaction://hlinksldjump"/>
                        </a:rPr>
                        <a:t>Clue</a:t>
                      </a:r>
                      <a:r>
                        <a:rPr lang="en-US" baseline="0" dirty="0" smtClean="0">
                          <a:hlinkClick r:id="rId4" action="ppaction://hlinksldjump"/>
                        </a:rPr>
                        <a:t> #1</a:t>
                      </a:r>
                      <a:endParaRPr lang="en-US" dirty="0" smtClean="0"/>
                    </a:p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hlinkClick r:id="rId5" action="ppaction://hlinksldjump"/>
                        </a:rPr>
                        <a:t>Clue</a:t>
                      </a:r>
                      <a:r>
                        <a:rPr lang="en-US" baseline="0" dirty="0" smtClean="0">
                          <a:hlinkClick r:id="rId5" action="ppaction://hlinksldjump"/>
                        </a:rPr>
                        <a:t> #1</a:t>
                      </a:r>
                      <a:endParaRPr lang="en-US" dirty="0" smtClean="0"/>
                    </a:p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87819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hlinkClick r:id="rId6" action="ppaction://hlinksldjump"/>
                        </a:rPr>
                        <a:t>Clue #2</a:t>
                      </a:r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hlinkClick r:id="rId7" action="ppaction://hlinksldjump"/>
                        </a:rPr>
                        <a:t>Clue #2</a:t>
                      </a:r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hlinkClick r:id="rId8" action="ppaction://hlinksldjump"/>
                        </a:rPr>
                        <a:t>Clue #2</a:t>
                      </a:r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hlinkClick r:id="rId9" action="ppaction://hlinksldjump"/>
                        </a:rPr>
                        <a:t>Clue #2</a:t>
                      </a:r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87819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hlinkClick r:id="rId10" action="ppaction://hlinksldjump"/>
                        </a:rPr>
                        <a:t>Clue #3</a:t>
                      </a:r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hlinkClick r:id="rId11" action="ppaction://hlinksldjump"/>
                        </a:rPr>
                        <a:t>Clue #3</a:t>
                      </a:r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hlinkClick r:id="rId12" action="ppaction://hlinksldjump"/>
                        </a:rPr>
                        <a:t>Clue #3</a:t>
                      </a:r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hlinkClick r:id="rId13" action="ppaction://hlinksldjump"/>
                        </a:rPr>
                        <a:t>Clue #3</a:t>
                      </a:r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87819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hlinkClick r:id="rId14" action="ppaction://hlinksldjump"/>
                        </a:rPr>
                        <a:t>Clue #4</a:t>
                      </a:r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hlinkClick r:id="rId15" action="ppaction://hlinksldjump"/>
                        </a:rPr>
                        <a:t>Clue #4</a:t>
                      </a:r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hlinkClick r:id="rId16" action="ppaction://hlinksldjump"/>
                        </a:rPr>
                        <a:t>Clue #4</a:t>
                      </a:r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hlinkClick r:id="rId17" action="ppaction://hlinksldjump"/>
                        </a:rPr>
                        <a:t>Clue #4</a:t>
                      </a:r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4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Skull Bones</a:t>
            </a:r>
            <a:endParaRPr lang="en-US" dirty="0"/>
          </a:p>
        </p:txBody>
      </p:sp>
      <p:pic>
        <p:nvPicPr>
          <p:cNvPr id="2050" name="Picture 2" descr="http://upload.wikimedia.org/wikipedia/commons/0/07/Foramen_magnum_-_close-up_-_superior_view_animatio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465" y="1760556"/>
            <a:ext cx="4654419" cy="465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syracuseut.com/Portals/0/Footer/Back%20Arrow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59" y="5513827"/>
            <a:ext cx="1259867" cy="112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335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Skull </a:t>
            </a:r>
            <a:r>
              <a:rPr lang="en-US" dirty="0" smtClean="0"/>
              <a:t>Bones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smtClean="0"/>
              <a:t>This bone contains both the mandibular fossa and the zygomatic process</a:t>
            </a:r>
            <a:endParaRPr lang="en-US" sz="3600" dirty="0"/>
          </a:p>
        </p:txBody>
      </p:sp>
      <p:pic>
        <p:nvPicPr>
          <p:cNvPr id="4" name="Picture 4" descr="http://syracuseut.com/Portals/0/Footer/Back%20Arrow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59" y="5513827"/>
            <a:ext cx="1259867" cy="112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414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Skull </a:t>
            </a:r>
            <a:r>
              <a:rPr lang="en-US" dirty="0" smtClean="0"/>
              <a:t>Bones</a:t>
            </a:r>
            <a:endParaRPr lang="en-US" dirty="0"/>
          </a:p>
        </p:txBody>
      </p:sp>
      <p:pic>
        <p:nvPicPr>
          <p:cNvPr id="3074" name="Picture 2" descr="http://upload.wikimedia.org/wikipedia/commons/3/32/Parietal_bone_superior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3573" y="1691014"/>
            <a:ext cx="4794204" cy="4794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syracuseut.com/Portals/0/Footer/Back%20Arrow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59" y="5513827"/>
            <a:ext cx="1259867" cy="112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23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Skull </a:t>
            </a:r>
            <a:r>
              <a:rPr lang="en-US" dirty="0" smtClean="0"/>
              <a:t>Bones</a:t>
            </a:r>
            <a:endParaRPr lang="en-US" dirty="0"/>
          </a:p>
        </p:txBody>
      </p:sp>
      <p:pic>
        <p:nvPicPr>
          <p:cNvPr id="4098" name="Picture 2" descr="https://classconnection.s3.amazonaws.com/616/flashcards/1330616/jpg/frontal_sinus13345431591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257" y="1632824"/>
            <a:ext cx="4854836" cy="5055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syracuseut.com/Portals/0/Footer/Back%20Arrow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59" y="5513827"/>
            <a:ext cx="1259867" cy="112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102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Facial Bone </a:t>
            </a:r>
            <a:endParaRPr lang="en-US" dirty="0"/>
          </a:p>
        </p:txBody>
      </p:sp>
      <p:pic>
        <p:nvPicPr>
          <p:cNvPr id="4" name="Picture 2" descr="http://upload.wikimedia.org/wikipedia/commons/4/44/Rotation_palatine_bon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103" y="1797243"/>
            <a:ext cx="4585144" cy="458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syracuseut.com/Portals/0/Footer/Back%20Arrow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59" y="5513827"/>
            <a:ext cx="1259867" cy="112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090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TC104033921[[fn=Damask]]</Template>
  <TotalTime>58</TotalTime>
  <Words>282</Words>
  <Application>Microsoft Office PowerPoint</Application>
  <PresentationFormat>Widescreen</PresentationFormat>
  <Paragraphs>55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Bookman Old Style</vt:lpstr>
      <vt:lpstr>Rockwell</vt:lpstr>
      <vt:lpstr>Damask</vt:lpstr>
      <vt:lpstr>Activity: Axial Bones Game</vt:lpstr>
      <vt:lpstr>Rules</vt:lpstr>
      <vt:lpstr>Just Remember</vt:lpstr>
      <vt:lpstr>Categories</vt:lpstr>
      <vt:lpstr>Skull Bones</vt:lpstr>
      <vt:lpstr>Skull Bones</vt:lpstr>
      <vt:lpstr>Skull Bones</vt:lpstr>
      <vt:lpstr>Skull Bones</vt:lpstr>
      <vt:lpstr>Facial Bone </vt:lpstr>
      <vt:lpstr>Facial Bone </vt:lpstr>
      <vt:lpstr>Facial Bone </vt:lpstr>
      <vt:lpstr>Facial Bone </vt:lpstr>
      <vt:lpstr>Spinal Bones</vt:lpstr>
      <vt:lpstr>Spinal Bones</vt:lpstr>
      <vt:lpstr>Spinal Bones</vt:lpstr>
      <vt:lpstr>Spinal Bones</vt:lpstr>
      <vt:lpstr>Chest Bones</vt:lpstr>
      <vt:lpstr>Chest Bones</vt:lpstr>
      <vt:lpstr>Chest Bones</vt:lpstr>
      <vt:lpstr>Chest Bones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Activity: Axial Bones Game</dc:title>
  <dc:creator>Owdij, Michael</dc:creator>
  <cp:lastModifiedBy>Owdij, Michael</cp:lastModifiedBy>
  <cp:revision>9</cp:revision>
  <dcterms:created xsi:type="dcterms:W3CDTF">2014-11-14T12:36:26Z</dcterms:created>
  <dcterms:modified xsi:type="dcterms:W3CDTF">2015-11-09T17:30:10Z</dcterms:modified>
</cp:coreProperties>
</file>