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38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26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305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9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0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97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46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080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5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75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68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B0350-A209-4F76-AC76-5DF729CC8659}" type="datetimeFigureOut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922FD-B835-4D96-A343-35FEAD435B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47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J02HW_HDaE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Neural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9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Neural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4832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Neural tissue </a:t>
            </a:r>
            <a:r>
              <a:rPr lang="en-US" dirty="0" smtClean="0"/>
              <a:t>is specialized for the conduction of electoral impulses from area of the body to another</a:t>
            </a:r>
          </a:p>
          <a:p>
            <a:r>
              <a:rPr lang="en-US" dirty="0" smtClean="0"/>
              <a:t>This tissue is vitally important to be able to have information transferred from one area of the body to the next</a:t>
            </a:r>
          </a:p>
          <a:p>
            <a:r>
              <a:rPr lang="en-US" dirty="0" smtClean="0"/>
              <a:t>The neural responses are designed to give us information about our surroundings to make sure that we can survive in the environment we are given</a:t>
            </a:r>
          </a:p>
          <a:p>
            <a:endParaRPr lang="en-US" dirty="0"/>
          </a:p>
        </p:txBody>
      </p:sp>
      <p:pic>
        <p:nvPicPr>
          <p:cNvPr id="1026" name="Picture 2" descr="http://www.bio.miami.edu/dana/pix/neu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167" y="1978150"/>
            <a:ext cx="3758057" cy="375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26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Neural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Over 98% of the neural tissue that is in the neural tissue in the body is located in the brain and spinal chord</a:t>
            </a:r>
          </a:p>
          <a:p>
            <a:r>
              <a:rPr lang="en-US" dirty="0" smtClean="0"/>
              <a:t>This is tissue that is designed to interpret and respond to signals that that are given to us</a:t>
            </a:r>
          </a:p>
          <a:p>
            <a:r>
              <a:rPr lang="en-US" dirty="0" smtClean="0"/>
              <a:t>It keeps us safe and whole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311" y="1690688"/>
            <a:ext cx="4942753" cy="418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43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Nerve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Neural tissue interprets and controls all of the sensory input that the body has the ability to take in</a:t>
            </a:r>
          </a:p>
          <a:p>
            <a:r>
              <a:rPr lang="en-US" dirty="0" smtClean="0"/>
              <a:t>Since there five senses and millions of different ways that you can perceive the world, it might be suppressing to learn there are only two different types of nerve cells</a:t>
            </a:r>
          </a:p>
          <a:p>
            <a:r>
              <a:rPr lang="en-US" dirty="0" smtClean="0"/>
              <a:t>They have to be able to understand the world around you</a:t>
            </a:r>
          </a:p>
        </p:txBody>
      </p:sp>
      <p:pic>
        <p:nvPicPr>
          <p:cNvPr id="2050" name="Picture 2" descr="http://upload.wikimedia.org/wikipedia/commons/thumb/0/08/Neuronal_Synapse.jpg/1024px-Neuronal_Synap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304" y="2132170"/>
            <a:ext cx="5507863" cy="373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73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Nerve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Neurons</a:t>
            </a:r>
            <a:r>
              <a:rPr lang="en-US" dirty="0" smtClean="0"/>
              <a:t> are cells specifically designed to interpret chemicals and give off electrical signals based on their interpretations</a:t>
            </a:r>
          </a:p>
          <a:p>
            <a:r>
              <a:rPr lang="en-US" dirty="0" smtClean="0"/>
              <a:t>Neurons do not have the ability to reproduce and have very limited ability to repair themselves</a:t>
            </a:r>
          </a:p>
          <a:p>
            <a:r>
              <a:rPr lang="en-US" dirty="0" smtClean="0"/>
              <a:t>This means neural damage is often long lasting or permeant </a:t>
            </a:r>
          </a:p>
        </p:txBody>
      </p:sp>
      <p:pic>
        <p:nvPicPr>
          <p:cNvPr id="3074" name="Picture 2" descr="http://bio3520.nicerweb.com/Locked/chap/ch03/3_11-neu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346" y="2311399"/>
            <a:ext cx="5782654" cy="257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2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https://www.youtube.com/watch?v=rJ02HW_HDaE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7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Nerve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longest cells of your body are neurons</a:t>
            </a:r>
          </a:p>
          <a:p>
            <a:pPr lvl="1"/>
            <a:r>
              <a:rPr lang="en-US" dirty="0" smtClean="0"/>
              <a:t>They can be over a meter long</a:t>
            </a:r>
          </a:p>
          <a:p>
            <a:r>
              <a:rPr lang="en-US" dirty="0" smtClean="0"/>
              <a:t>The bulk of that length is from the axon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axon</a:t>
            </a:r>
            <a:r>
              <a:rPr lang="en-US" dirty="0" smtClean="0"/>
              <a:t> is a long thread like fiber that conducts electrical signals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dendrites</a:t>
            </a:r>
            <a:r>
              <a:rPr lang="en-US" dirty="0" smtClean="0"/>
              <a:t> are branch like structures that transmit electrical signals to the next cell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0368" y="1690688"/>
            <a:ext cx="5965590" cy="426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59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Nerve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Neuroglia</a:t>
            </a:r>
            <a:r>
              <a:rPr lang="en-US" dirty="0" smtClean="0"/>
              <a:t> are a group of supportive cells that help to maintain and support the neurons</a:t>
            </a:r>
          </a:p>
          <a:p>
            <a:r>
              <a:rPr lang="en-US" dirty="0" smtClean="0"/>
              <a:t>The functions of these cells range from anchoring and support to insulating the neurons</a:t>
            </a:r>
          </a:p>
          <a:p>
            <a:r>
              <a:rPr lang="en-US" dirty="0" smtClean="0"/>
              <a:t>These cells are</a:t>
            </a:r>
            <a:endParaRPr lang="en-US" dirty="0"/>
          </a:p>
        </p:txBody>
      </p:sp>
      <p:pic>
        <p:nvPicPr>
          <p:cNvPr id="4098" name="Picture 2" descr="http://techandscience.com/Uploads/admin/Neuroglia-0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622" y="1825624"/>
            <a:ext cx="5026025" cy="428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6889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315</Words>
  <Application>Microsoft Office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Neural Tissue</vt:lpstr>
      <vt:lpstr>Neural Tissue</vt:lpstr>
      <vt:lpstr>Neural Tissue</vt:lpstr>
      <vt:lpstr>Nerve Cells</vt:lpstr>
      <vt:lpstr>Nerve Cells</vt:lpstr>
      <vt:lpstr>Video</vt:lpstr>
      <vt:lpstr>Nerve Cells</vt:lpstr>
      <vt:lpstr>Nerve Cells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Neural Tissue</dc:title>
  <dc:creator>Owdij, Michael</dc:creator>
  <cp:lastModifiedBy>Owdij, Michael</cp:lastModifiedBy>
  <cp:revision>8</cp:revision>
  <dcterms:created xsi:type="dcterms:W3CDTF">2014-10-06T11:06:37Z</dcterms:created>
  <dcterms:modified xsi:type="dcterms:W3CDTF">2016-09-23T11:36:21Z</dcterms:modified>
</cp:coreProperties>
</file>