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3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4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26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10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093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35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27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169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382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9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43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B2B08-552C-46AB-934B-F922F275F077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FCBE9-FFB0-4309-8FF6-8CD07C44C5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37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kxLoycj4pJY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Hypodermis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2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Hypodermic Needle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hypodermic needle will use a sharp and hollow needle to puncture through the 5 layers of the epidermis and the 2 layers of the dermis</a:t>
            </a:r>
          </a:p>
          <a:p>
            <a:r>
              <a:rPr lang="en-US" dirty="0" smtClean="0"/>
              <a:t>Here you can rapidly deliver drugs to the blood for fast release</a:t>
            </a:r>
          </a:p>
          <a:p>
            <a:r>
              <a:rPr lang="en-US" dirty="0" smtClean="0"/>
              <a:t>You can also deliver drugs to the adipose tissue so they release slowly over time</a:t>
            </a:r>
            <a:endParaRPr lang="en-US" dirty="0"/>
          </a:p>
        </p:txBody>
      </p:sp>
      <p:pic>
        <p:nvPicPr>
          <p:cNvPr id="1028" name="Picture 4" descr="http://www.needlemanufacturer.com/wp-content/uploads/2010/05/Needle-Manufactur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111" y="2641250"/>
            <a:ext cx="5295166" cy="272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88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Nothing really bad about this video</a:t>
            </a:r>
          </a:p>
          <a:p>
            <a:r>
              <a:rPr lang="en-US" dirty="0" smtClean="0"/>
              <a:t>Slow motion hypodermic needles at work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www.youtube.com/watch?v=kxLoycj4pJY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24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connective tissues of the reticular layer are interwoven with the papillary layer in the dermis</a:t>
            </a:r>
          </a:p>
          <a:p>
            <a:r>
              <a:rPr lang="en-US" dirty="0" smtClean="0"/>
              <a:t>However, that is not the only thing that the reticular layer is interwoven with</a:t>
            </a:r>
          </a:p>
          <a:p>
            <a:r>
              <a:rPr lang="en-US" dirty="0" smtClean="0"/>
              <a:t>The reticular layer also will attach to the lower layers of the “skin” as well</a:t>
            </a:r>
            <a:endParaRPr lang="en-US" dirty="0"/>
          </a:p>
        </p:txBody>
      </p:sp>
      <p:pic>
        <p:nvPicPr>
          <p:cNvPr id="3074" name="Picture 2" descr="http://4.bp.blogspot.com/-H-25s1FGr84/UOEtMzc5M9I/AAAAAAAALr8/7NOtzIiIrK0/s1600/Reticular+layer+of+dermi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847" y="1622718"/>
            <a:ext cx="4602353" cy="455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59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Hypodermis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connective tissues of the reticular layer are also interwoven with the hypodermis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hypodermis</a:t>
            </a:r>
            <a:r>
              <a:rPr lang="en-US" dirty="0" smtClean="0"/>
              <a:t> is a layer that is important in stabilizing the position of the skin in relation to underlying tissues </a:t>
            </a:r>
          </a:p>
          <a:p>
            <a:r>
              <a:rPr lang="en-US" dirty="0" smtClean="0"/>
              <a:t>It will keep the skin positioned over skeletal muscles or organs so it can continue to function</a:t>
            </a:r>
            <a:endParaRPr lang="en-US" dirty="0"/>
          </a:p>
        </p:txBody>
      </p:sp>
      <p:pic>
        <p:nvPicPr>
          <p:cNvPr id="2050" name="Picture 2" descr="http://laquashaluckey.weebly.com/uploads/2/8/6/6/28662089/8016936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1" y="2828544"/>
            <a:ext cx="5711297" cy="243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93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Hypodermis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hypodermis (also known as the subcutaneous layer) is made of a mixture of adipose tissue and areolar tissues</a:t>
            </a:r>
          </a:p>
          <a:p>
            <a:r>
              <a:rPr lang="en-US" dirty="0" smtClean="0"/>
              <a:t>This gives is it a very elastic quality </a:t>
            </a:r>
          </a:p>
          <a:p>
            <a:r>
              <a:rPr lang="en-US" dirty="0" smtClean="0"/>
              <a:t>It also makes it very durable yet stretchy due to the mixture of the elastic adipose tissue and tough areolar tissue</a:t>
            </a:r>
            <a:endParaRPr lang="en-US" dirty="0"/>
          </a:p>
        </p:txBody>
      </p:sp>
      <p:pic>
        <p:nvPicPr>
          <p:cNvPr id="1026" name="Picture 2" descr="http://www.urgomedical.com.au/images/Woundcare/hypoderm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350" y="2243328"/>
            <a:ext cx="4872450" cy="304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54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Flow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hypodermis has a large amount of blood flow</a:t>
            </a:r>
          </a:p>
          <a:p>
            <a:r>
              <a:rPr lang="en-US" dirty="0" smtClean="0"/>
              <a:t>The blood flow that reaches the hypodermis is generally blood that will reach the dermis</a:t>
            </a:r>
          </a:p>
          <a:p>
            <a:r>
              <a:rPr lang="en-US" dirty="0" smtClean="0"/>
              <a:t>However there are some blood vessels that will end at the hypodermis</a:t>
            </a:r>
          </a:p>
          <a:p>
            <a:r>
              <a:rPr lang="en-US" dirty="0" smtClean="0"/>
              <a:t>These are generally feeding the adipose tissue</a:t>
            </a:r>
          </a:p>
          <a:p>
            <a:endParaRPr lang="en-US" dirty="0"/>
          </a:p>
        </p:txBody>
      </p:sp>
      <p:pic>
        <p:nvPicPr>
          <p:cNvPr id="4098" name="Picture 2" descr="http://www.daviddarling.info/images/hypoderm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4" y="2173288"/>
            <a:ext cx="5202871" cy="3376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83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Flow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blood in these parts of the body is substantial due to the amount of the skin</a:t>
            </a:r>
          </a:p>
          <a:p>
            <a:r>
              <a:rPr lang="en-US" dirty="0" smtClean="0"/>
              <a:t>In times of great stress the body will constrict the blood flow to the hypodermis because it is deemed non essential </a:t>
            </a:r>
          </a:p>
          <a:p>
            <a:r>
              <a:rPr lang="en-US" dirty="0" smtClean="0"/>
              <a:t>These times people will have a white appearance as blood is kept around the vital organs</a:t>
            </a:r>
            <a:endParaRPr lang="en-US" dirty="0"/>
          </a:p>
        </p:txBody>
      </p:sp>
      <p:pic>
        <p:nvPicPr>
          <p:cNvPr id="5122" name="Picture 2" descr="http://simply-living-simply.com/wp-content/uploads/2013/07/shock-first-ai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839" y="2101277"/>
            <a:ext cx="4894961" cy="329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15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Baby Fat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Many times the hypodermis adipose tissue is will accumulate in predictable areas</a:t>
            </a:r>
          </a:p>
          <a:p>
            <a:r>
              <a:rPr lang="en-US" dirty="0" smtClean="0"/>
              <a:t>As young children we often have excess adipose tissue that is referred to as “baby fat”</a:t>
            </a:r>
          </a:p>
          <a:p>
            <a:r>
              <a:rPr lang="en-US" dirty="0" smtClean="0"/>
              <a:t>This adipose tissue is designed to help prevent heat loss and protect the vital organs as we get bumped around as a youth</a:t>
            </a:r>
          </a:p>
          <a:p>
            <a:endParaRPr lang="en-US" dirty="0"/>
          </a:p>
        </p:txBody>
      </p:sp>
      <p:pic>
        <p:nvPicPr>
          <p:cNvPr id="6146" name="Picture 2" descr="http://thoughtfulindia.com/wp-content/uploads/2011/08/bab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94" y="2016673"/>
            <a:ext cx="5320030" cy="398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28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Baby Fat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When developing into adults adipose tissue will collect in predictable places</a:t>
            </a:r>
          </a:p>
          <a:p>
            <a:r>
              <a:rPr lang="en-US" dirty="0" smtClean="0"/>
              <a:t>Both sexes will see large deposits of adipose tissue on the abdomen </a:t>
            </a:r>
          </a:p>
          <a:p>
            <a:r>
              <a:rPr lang="en-US" dirty="0" smtClean="0"/>
              <a:t>Males will generally have more adipose tissue on the neck, arms, along the lower back and on the butt</a:t>
            </a:r>
          </a:p>
          <a:p>
            <a:r>
              <a:rPr lang="en-US" dirty="0" smtClean="0"/>
              <a:t>Females will generally have more adipose tissue on the hips, breasts, butt and thighs</a:t>
            </a:r>
          </a:p>
          <a:p>
            <a:endParaRPr lang="en-US" dirty="0"/>
          </a:p>
        </p:txBody>
      </p:sp>
      <p:pic>
        <p:nvPicPr>
          <p:cNvPr id="7170" name="Picture 2" descr="http://img.webmd.com/dtmcms/live/webmd/consumer_assets/site_images/media/medical/hw/h9991471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5"/>
          <a:stretch/>
        </p:blipFill>
        <p:spPr bwMode="auto">
          <a:xfrm>
            <a:off x="6336919" y="2078736"/>
            <a:ext cx="5636362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5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Hypodermic Needles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Hypodermic needles </a:t>
            </a:r>
            <a:r>
              <a:rPr lang="en-US" dirty="0" smtClean="0"/>
              <a:t>are a delivery system that is designed to deliver medicine and drugs to the hypodermis</a:t>
            </a:r>
          </a:p>
          <a:p>
            <a:r>
              <a:rPr lang="en-US" dirty="0" smtClean="0"/>
              <a:t>The needle is designed to go through the layers of the epidermis and dermis to the hypodermis</a:t>
            </a:r>
          </a:p>
          <a:p>
            <a:r>
              <a:rPr lang="en-US" dirty="0" smtClean="0"/>
              <a:t>This is a popular method delivery for many different medicines </a:t>
            </a:r>
          </a:p>
          <a:p>
            <a:endParaRPr lang="en-US" dirty="0"/>
          </a:p>
        </p:txBody>
      </p:sp>
      <p:pic>
        <p:nvPicPr>
          <p:cNvPr id="5" name="Picture 2" descr="http://www.terumotmp.com/imgs/photos/11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7"/>
          <a:stretch/>
        </p:blipFill>
        <p:spPr bwMode="auto">
          <a:xfrm>
            <a:off x="359191" y="2003742"/>
            <a:ext cx="5736809" cy="372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8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491</Words>
  <Application>Microsoft Office PowerPoint</Application>
  <PresentationFormat>Widescreen</PresentationFormat>
  <Paragraphs>43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The Hypodermis</vt:lpstr>
      <vt:lpstr>The Hypodermis</vt:lpstr>
      <vt:lpstr>The Hypodermis</vt:lpstr>
      <vt:lpstr>The Hypodermis</vt:lpstr>
      <vt:lpstr>Blood Flow </vt:lpstr>
      <vt:lpstr>Blood Flow </vt:lpstr>
      <vt:lpstr>Baby Fat</vt:lpstr>
      <vt:lpstr>Baby Fat</vt:lpstr>
      <vt:lpstr>Hypodermic Needles</vt:lpstr>
      <vt:lpstr>Hypodermic Needle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Hypodermis</dc:title>
  <dc:creator>Owdij, Michael</dc:creator>
  <cp:lastModifiedBy>Owdij, Michael</cp:lastModifiedBy>
  <cp:revision>10</cp:revision>
  <dcterms:created xsi:type="dcterms:W3CDTF">2014-10-29T10:19:08Z</dcterms:created>
  <dcterms:modified xsi:type="dcterms:W3CDTF">2016-10-20T11:36:38Z</dcterms:modified>
</cp:coreProperties>
</file>