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72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13" autoAdjust="0"/>
    <p:restoredTop sz="94660"/>
  </p:normalViewPr>
  <p:slideViewPr>
    <p:cSldViewPr snapToGrid="0">
      <p:cViewPr varScale="1">
        <p:scale>
          <a:sx n="91" d="100"/>
          <a:sy n="91" d="100"/>
        </p:scale>
        <p:origin x="72" y="1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9B0D14-1B6A-4CAD-AEEF-7E6DB0EB4359}" type="datetimeFigureOut">
              <a:rPr lang="en-US" smtClean="0"/>
              <a:t>9/21/2016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06569C-4468-403B-B4BB-4947AC157C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39079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9B0D14-1B6A-4CAD-AEEF-7E6DB0EB4359}" type="datetimeFigureOut">
              <a:rPr lang="en-US" smtClean="0"/>
              <a:t>9/21/2016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06569C-4468-403B-B4BB-4947AC157C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00783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9B0D14-1B6A-4CAD-AEEF-7E6DB0EB4359}" type="datetimeFigureOut">
              <a:rPr lang="en-US" smtClean="0"/>
              <a:t>9/21/2016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06569C-4468-403B-B4BB-4947AC157C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18819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9B0D14-1B6A-4CAD-AEEF-7E6DB0EB4359}" type="datetimeFigureOut">
              <a:rPr lang="en-US" smtClean="0"/>
              <a:t>9/21/2016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06569C-4468-403B-B4BB-4947AC157C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02611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9B0D14-1B6A-4CAD-AEEF-7E6DB0EB4359}" type="datetimeFigureOut">
              <a:rPr lang="en-US" smtClean="0"/>
              <a:t>9/21/2016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06569C-4468-403B-B4BB-4947AC157C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31360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9B0D14-1B6A-4CAD-AEEF-7E6DB0EB4359}" type="datetimeFigureOut">
              <a:rPr lang="en-US" smtClean="0"/>
              <a:t>9/21/2016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06569C-4468-403B-B4BB-4947AC157C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71404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9B0D14-1B6A-4CAD-AEEF-7E6DB0EB4359}" type="datetimeFigureOut">
              <a:rPr lang="en-US" smtClean="0"/>
              <a:t>9/21/2016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06569C-4468-403B-B4BB-4947AC157C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8710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9B0D14-1B6A-4CAD-AEEF-7E6DB0EB4359}" type="datetimeFigureOut">
              <a:rPr lang="en-US" smtClean="0"/>
              <a:t>9/21/2016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06569C-4468-403B-B4BB-4947AC157C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06639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9B0D14-1B6A-4CAD-AEEF-7E6DB0EB4359}" type="datetimeFigureOut">
              <a:rPr lang="en-US" smtClean="0"/>
              <a:t>9/21/2016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06569C-4468-403B-B4BB-4947AC157C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12220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9B0D14-1B6A-4CAD-AEEF-7E6DB0EB4359}" type="datetimeFigureOut">
              <a:rPr lang="en-US" smtClean="0"/>
              <a:t>9/21/2016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06569C-4468-403B-B4BB-4947AC157C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73698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9B0D14-1B6A-4CAD-AEEF-7E6DB0EB4359}" type="datetimeFigureOut">
              <a:rPr lang="en-US" smtClean="0"/>
              <a:t>9/21/2016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06569C-4468-403B-B4BB-4947AC157C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84035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9B0D14-1B6A-4CAD-AEEF-7E6DB0EB4359}" type="datetimeFigureOut">
              <a:rPr lang="en-US" smtClean="0"/>
              <a:t>9/21/2016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06569C-4468-403B-B4BB-4947AC157C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81783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i-WYLSPQjP8" TargetMode="Externa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Muscle Tissue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Which way to the anatomy classroom?... This way…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7994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Cardiac Muscle Tissue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3173095"/>
          </a:xfrm>
        </p:spPr>
        <p:txBody>
          <a:bodyPr>
            <a:normAutofit/>
          </a:bodyPr>
          <a:lstStyle/>
          <a:p>
            <a:r>
              <a:rPr lang="en-US" dirty="0" smtClean="0"/>
              <a:t>Ok… lets try an experiment</a:t>
            </a:r>
          </a:p>
          <a:p>
            <a:r>
              <a:rPr lang="en-US" dirty="0" smtClean="0"/>
              <a:t>On the count of three I would like everyone to try to make their heart stop beating for three seconds</a:t>
            </a:r>
          </a:p>
          <a:p>
            <a:r>
              <a:rPr lang="en-US" dirty="0" smtClean="0"/>
              <a:t>This is not long enough for a change in our bodies</a:t>
            </a:r>
          </a:p>
        </p:txBody>
      </p:sp>
      <p:pic>
        <p:nvPicPr>
          <p:cNvPr id="8194" name="Picture 2" descr="https://www.photoshopgurus.com/forum/attachments/photoshop-newbies/600d1284656427t-realistic-beating-heart-animation-heart-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2215356"/>
            <a:ext cx="4762500" cy="3571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/>
          <p:cNvSpPr/>
          <p:nvPr/>
        </p:nvSpPr>
        <p:spPr>
          <a:xfrm>
            <a:off x="6172200" y="4863901"/>
            <a:ext cx="6096000" cy="1384995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Ready…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Set…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Go!</a:t>
            </a:r>
          </a:p>
        </p:txBody>
      </p:sp>
    </p:spTree>
    <p:extLst>
      <p:ext uri="{BB962C8B-B14F-4D97-AF65-F5344CB8AC3E}">
        <p14:creationId xmlns:p14="http://schemas.microsoft.com/office/powerpoint/2010/main" val="13250906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Cardiac Muscle Tissue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b="1" dirty="0" smtClean="0"/>
              <a:t>Cardiac muscle tissue </a:t>
            </a:r>
            <a:r>
              <a:rPr lang="en-US" dirty="0" smtClean="0"/>
              <a:t>is located in the heart and is designed for long term involuntary use</a:t>
            </a:r>
          </a:p>
          <a:p>
            <a:r>
              <a:rPr lang="en-US" dirty="0" smtClean="0"/>
              <a:t>These cells are designed to contract many times a minute for the entirety of a human life</a:t>
            </a:r>
          </a:p>
          <a:p>
            <a:r>
              <a:rPr lang="en-US" dirty="0" smtClean="0"/>
              <a:t>When they decide to take a 10 minute break… an organism dies</a:t>
            </a:r>
          </a:p>
          <a:p>
            <a:r>
              <a:rPr lang="en-US" dirty="0" smtClean="0"/>
              <a:t>Cardiac muscle cells are referred to as </a:t>
            </a:r>
            <a:r>
              <a:rPr lang="en-US" b="1" dirty="0" smtClean="0"/>
              <a:t>cardiocytes</a:t>
            </a:r>
            <a:endParaRPr lang="en-US" b="1" dirty="0"/>
          </a:p>
        </p:txBody>
      </p:sp>
      <p:pic>
        <p:nvPicPr>
          <p:cNvPr id="9218" name="Picture 2" descr="http://www.botany.uwc.ac.za/sci_ed/grade10/mammal/images/cardiac1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63382" y="1690688"/>
            <a:ext cx="3026537" cy="48052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863972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Cardiac Muscle Tissue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Cardiac tissue anchors on itself so it forms very strong interconnections with itself</a:t>
            </a:r>
          </a:p>
          <a:p>
            <a:r>
              <a:rPr lang="en-US" dirty="0" smtClean="0"/>
              <a:t>This creates branching networks of muscle cells that are interconnected</a:t>
            </a:r>
          </a:p>
          <a:p>
            <a:r>
              <a:rPr lang="en-US" dirty="0" smtClean="0"/>
              <a:t>These connections occur at places called </a:t>
            </a:r>
            <a:r>
              <a:rPr lang="en-US" b="1" dirty="0" smtClean="0"/>
              <a:t>intercalated discs</a:t>
            </a:r>
            <a:endParaRPr lang="en-US" b="1" dirty="0"/>
          </a:p>
        </p:txBody>
      </p:sp>
      <p:pic>
        <p:nvPicPr>
          <p:cNvPr id="10242" name="Picture 2" descr="http://www.histology.leeds.ac.uk/tissue_types/nerves/assets/intercal_discs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6678" y="1690688"/>
            <a:ext cx="5196713" cy="41573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960473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Cardiac Muscle Tissue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Cardiac muscle cells do not wait for a nerve stimulus to start a contraction</a:t>
            </a:r>
          </a:p>
          <a:p>
            <a:r>
              <a:rPr lang="en-US" dirty="0" smtClean="0"/>
              <a:t>Instead they use a signal that is generated from a group of cells called </a:t>
            </a:r>
            <a:r>
              <a:rPr lang="en-US" b="1" dirty="0" smtClean="0"/>
              <a:t>pacemaker cells</a:t>
            </a:r>
          </a:p>
          <a:p>
            <a:r>
              <a:rPr lang="en-US" dirty="0" smtClean="0"/>
              <a:t>These cells monitor the level of blood needed in the body and send impulses that cause the heart to beat</a:t>
            </a:r>
            <a:endParaRPr lang="en-US" dirty="0"/>
          </a:p>
        </p:txBody>
      </p:sp>
      <p:pic>
        <p:nvPicPr>
          <p:cNvPr id="11266" name="Picture 2" descr="https://myhealth.alberta.ca/health/_layouts/healthwise/media/medical/hw/h9991262_001_1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329"/>
          <a:stretch/>
        </p:blipFill>
        <p:spPr bwMode="auto">
          <a:xfrm>
            <a:off x="6263767" y="2139696"/>
            <a:ext cx="5262474" cy="3249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09646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Smooth Muscle Tissue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/>
          </a:bodyPr>
          <a:lstStyle/>
          <a:p>
            <a:r>
              <a:rPr lang="en-US" b="1" dirty="0" smtClean="0"/>
              <a:t>Smooth muscle tissue </a:t>
            </a:r>
            <a:r>
              <a:rPr lang="en-US" dirty="0" smtClean="0"/>
              <a:t>is involuntary muscle tissue located in the walls of hollow organs </a:t>
            </a:r>
          </a:p>
          <a:p>
            <a:r>
              <a:rPr lang="en-US" dirty="0" smtClean="0"/>
              <a:t>These muscles are designed to create both short and long contractions that are not controlled the organism</a:t>
            </a:r>
          </a:p>
          <a:p>
            <a:r>
              <a:rPr lang="en-US" dirty="0" smtClean="0"/>
              <a:t>Imagine how much concentration and effort it would take for someone to control food from their mouth until it left them as waste</a:t>
            </a:r>
            <a:endParaRPr lang="en-US" dirty="0"/>
          </a:p>
        </p:txBody>
      </p:sp>
      <p:pic>
        <p:nvPicPr>
          <p:cNvPr id="12290" name="Picture 2" descr="http://media.web.britannica.com/eb-media/42/92942-004-76A1B868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282"/>
          <a:stretch/>
        </p:blipFill>
        <p:spPr bwMode="auto">
          <a:xfrm>
            <a:off x="448183" y="2434304"/>
            <a:ext cx="5567152" cy="2503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68012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Smooth Muscle Tissue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The smooth muscle tissue that lines the body is controlled by the nerves in the brain</a:t>
            </a:r>
          </a:p>
          <a:p>
            <a:r>
              <a:rPr lang="en-US" dirty="0" smtClean="0"/>
              <a:t>However the part of the brain that controls the smooth muscle tissues is at the base of the brain </a:t>
            </a:r>
          </a:p>
          <a:p>
            <a:r>
              <a:rPr lang="en-US" dirty="0" smtClean="0"/>
              <a:t>This is the area of the brain that we have very little (almost no) control over</a:t>
            </a:r>
            <a:endParaRPr lang="en-US" dirty="0"/>
          </a:p>
        </p:txBody>
      </p:sp>
      <p:pic>
        <p:nvPicPr>
          <p:cNvPr id="13314" name="Picture 2" descr="http://itsforyourlife.com/wp-content/uploads/2014/03/spinal-nerves-organs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6119" y="1548384"/>
            <a:ext cx="3125735" cy="47198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906066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Smooth Muscle Tissue</a:t>
            </a:r>
            <a:endParaRPr lang="en-US" b="1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4"/>
            <a:ext cx="5181600" cy="4806823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Smooth muscle is often found in flat sheets that line organs</a:t>
            </a:r>
          </a:p>
          <a:p>
            <a:r>
              <a:rPr lang="en-US" dirty="0" smtClean="0"/>
              <a:t>If it was bulky it would block these hollow organs</a:t>
            </a:r>
          </a:p>
          <a:p>
            <a:r>
              <a:rPr lang="en-US" dirty="0" smtClean="0"/>
              <a:t>This means that it does not bundle the same way that skeletal muscle does</a:t>
            </a:r>
          </a:p>
          <a:p>
            <a:r>
              <a:rPr lang="en-US" dirty="0" smtClean="0"/>
              <a:t>Because of the lack of muscle control by the brain and the lack of bundles of fibers smooth muscle is referred to as nonstriated involuntary muscle</a:t>
            </a:r>
            <a:endParaRPr lang="en-US" dirty="0"/>
          </a:p>
        </p:txBody>
      </p:sp>
      <p:pic>
        <p:nvPicPr>
          <p:cNvPr id="1026" name="Picture 2" descr="http://s3.amazonaws.com/rapgenius/1379223533_smooth_muscle_cartoon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647" y="2092711"/>
            <a:ext cx="5440553" cy="42726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923748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Lets be very honest…</a:t>
            </a:r>
          </a:p>
          <a:p>
            <a:r>
              <a:rPr lang="en-US" dirty="0" smtClean="0"/>
              <a:t>Many of the things that define us as humans and as individuals are based on muscular movements</a:t>
            </a:r>
          </a:p>
          <a:p>
            <a:r>
              <a:rPr lang="en-US" dirty="0" smtClean="0"/>
              <a:t>The ability to walk upright</a:t>
            </a:r>
          </a:p>
          <a:p>
            <a:r>
              <a:rPr lang="en-US" dirty="0" smtClean="0"/>
              <a:t>The ability to play sports</a:t>
            </a:r>
          </a:p>
          <a:p>
            <a:r>
              <a:rPr lang="en-US" dirty="0" smtClean="0"/>
              <a:t>The ability to play the saxophone</a:t>
            </a:r>
          </a:p>
          <a:p>
            <a:r>
              <a:rPr lang="en-US" dirty="0" smtClean="0"/>
              <a:t>The ability to talk a selfie</a:t>
            </a:r>
            <a:endParaRPr lang="en-US" dirty="0"/>
          </a:p>
        </p:txBody>
      </p:sp>
      <p:pic>
        <p:nvPicPr>
          <p:cNvPr id="2050" name="Picture 2" descr="http://medias.gifboom.com/medias/t_c54ff3fff91d4a5bad5c4f79cfef2b2b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4326" y="1744332"/>
            <a:ext cx="4574921" cy="45139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590103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Here is an unconventional example</a:t>
            </a:r>
          </a:p>
          <a:p>
            <a:r>
              <a:rPr lang="en-US" dirty="0" smtClean="0"/>
              <a:t>My friend Jon is a former professional eater</a:t>
            </a:r>
          </a:p>
          <a:p>
            <a:r>
              <a:rPr lang="en-US" dirty="0" smtClean="0"/>
              <a:t>The muscles that he uses defines what he does</a:t>
            </a:r>
          </a:p>
          <a:p>
            <a:r>
              <a:rPr lang="en-US" dirty="0" smtClean="0"/>
              <a:t>In fact we often talk about the different types of muscles that could help him in his competitions</a:t>
            </a: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1026" name="Picture 2" descr="https://fbcdn-sphotos-c-a.akamaihd.net/hphotos-ak-xpf1/v/t1.0-9/1466225_571219029600574_1584620701_n.jpg?oh=34a5b83d41b27bc894bae021de8de800&amp;oe=54866C17&amp;__gda__=1418162577_418037e1c8a947310597c7ddc32fcd6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2999" y="1447154"/>
            <a:ext cx="3831209" cy="51082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54798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An Unconventional Video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https://</a:t>
            </a:r>
            <a:r>
              <a:rPr lang="en-US" dirty="0" smtClean="0">
                <a:hlinkClick r:id="rId2"/>
              </a:rPr>
              <a:t>www.youtube.com/watch?v=i-WYLSPQjP8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85569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Muscle Tissue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b="1" dirty="0" smtClean="0"/>
              <a:t>Muscle tissue </a:t>
            </a:r>
            <a:r>
              <a:rPr lang="en-US" dirty="0" smtClean="0"/>
              <a:t>is designed to help movement of the body or in the body</a:t>
            </a:r>
          </a:p>
          <a:p>
            <a:r>
              <a:rPr lang="en-US" dirty="0" smtClean="0"/>
              <a:t>It is a diverse set of tissue that is specialized for contraction</a:t>
            </a:r>
          </a:p>
          <a:p>
            <a:r>
              <a:rPr lang="en-US" dirty="0" smtClean="0"/>
              <a:t>This contraction will pull on two anchored bases and will allow for movement </a:t>
            </a:r>
          </a:p>
          <a:p>
            <a:endParaRPr lang="en-US" dirty="0"/>
          </a:p>
        </p:txBody>
      </p:sp>
      <p:pic>
        <p:nvPicPr>
          <p:cNvPr id="1026" name="Picture 2" descr="http://study.com/cimages/multimages/16/Muscle_Tissue-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2268" y="1690688"/>
            <a:ext cx="5715000" cy="41529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771484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Muscle Tissue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There are three main types of muscle tissue</a:t>
            </a:r>
          </a:p>
          <a:p>
            <a:pPr lvl="1"/>
            <a:r>
              <a:rPr lang="en-US" dirty="0" smtClean="0"/>
              <a:t>Skeletal Muscle</a:t>
            </a:r>
          </a:p>
          <a:p>
            <a:pPr lvl="1"/>
            <a:r>
              <a:rPr lang="en-US" dirty="0" smtClean="0"/>
              <a:t>Cardiac muscle</a:t>
            </a:r>
          </a:p>
          <a:p>
            <a:pPr lvl="1"/>
            <a:r>
              <a:rPr lang="en-US" dirty="0" smtClean="0"/>
              <a:t>Smooth Muscle</a:t>
            </a:r>
          </a:p>
          <a:p>
            <a:r>
              <a:rPr lang="en-US" dirty="0" smtClean="0"/>
              <a:t>These three different types of muscles are responsible for the entire movement system of the body</a:t>
            </a:r>
            <a:endParaRPr lang="en-US" dirty="0"/>
          </a:p>
        </p:txBody>
      </p:sp>
      <p:pic>
        <p:nvPicPr>
          <p:cNvPr id="6146" name="Picture 2" descr="http://wmaresh.wikispaces.com/file/view/mu.jpg/182489113/mu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9143" y="1825625"/>
            <a:ext cx="5482245" cy="46024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306385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Skeletal Muscle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4"/>
            <a:ext cx="5181600" cy="4697095"/>
          </a:xfrm>
        </p:spPr>
        <p:txBody>
          <a:bodyPr>
            <a:normAutofit/>
          </a:bodyPr>
          <a:lstStyle/>
          <a:p>
            <a:r>
              <a:rPr lang="en-US" b="1" dirty="0" smtClean="0"/>
              <a:t>Skeletal muscle </a:t>
            </a:r>
            <a:r>
              <a:rPr lang="en-US" dirty="0" smtClean="0"/>
              <a:t>is composed of large muscle cells that are designed to make strong contractions</a:t>
            </a:r>
          </a:p>
          <a:p>
            <a:r>
              <a:rPr lang="en-US" dirty="0" smtClean="0"/>
              <a:t>It is a significant amount of your body weight</a:t>
            </a:r>
          </a:p>
          <a:p>
            <a:pPr lvl="1"/>
            <a:r>
              <a:rPr lang="en-US" dirty="0" smtClean="0"/>
              <a:t>42% in men</a:t>
            </a:r>
          </a:p>
          <a:p>
            <a:pPr lvl="1"/>
            <a:r>
              <a:rPr lang="en-US" dirty="0" smtClean="0"/>
              <a:t>36% in women</a:t>
            </a:r>
          </a:p>
        </p:txBody>
      </p:sp>
      <p:pic>
        <p:nvPicPr>
          <p:cNvPr id="4" name="Picture 2" descr="http://o.quizlet.com/i/zHPoyCmiQ-c6AlYlmsfTWQ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91300" y="2010378"/>
            <a:ext cx="4762500" cy="3152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135832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Skeletal Muscle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Skeletal muscle cells can be up to one foot in length</a:t>
            </a:r>
          </a:p>
          <a:p>
            <a:r>
              <a:rPr lang="en-US" dirty="0" smtClean="0"/>
              <a:t>Single muscle cells are often called </a:t>
            </a:r>
            <a:r>
              <a:rPr lang="en-US" b="1" dirty="0" smtClean="0"/>
              <a:t>muscle fibers</a:t>
            </a:r>
            <a:endParaRPr lang="en-US" dirty="0" smtClean="0"/>
          </a:p>
          <a:p>
            <a:r>
              <a:rPr lang="en-US" dirty="0" smtClean="0"/>
              <a:t>Muscle fibers are often bundled with other muscle fibers to increase their strength and resistance to damage</a:t>
            </a:r>
          </a:p>
          <a:p>
            <a:r>
              <a:rPr lang="en-US" dirty="0" smtClean="0"/>
              <a:t>These bundles give your muscle a striped or </a:t>
            </a:r>
            <a:r>
              <a:rPr lang="en-US" b="1" dirty="0" smtClean="0"/>
              <a:t>striated</a:t>
            </a:r>
            <a:r>
              <a:rPr lang="en-US" dirty="0" smtClean="0"/>
              <a:t> appearance</a:t>
            </a: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4098" name="Picture 2" descr="http://www.highlands.edu/academics/divisions/scipe/biology/faculty/harnden/2121/images/parallelmu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0144" y="1690688"/>
            <a:ext cx="5251450" cy="46036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341866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Skeletal Muscle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Skeletal muscles are controlled by the nervous system</a:t>
            </a:r>
          </a:p>
          <a:p>
            <a:r>
              <a:rPr lang="en-US" dirty="0" smtClean="0"/>
              <a:t>This means that for a skeletal muscle to contract a signal must come from a set of nerves</a:t>
            </a:r>
          </a:p>
          <a:p>
            <a:r>
              <a:rPr lang="en-US" dirty="0" smtClean="0"/>
              <a:t>Since you have a large amount of control over your nerves, you have a large amount of control over your muscle fibers</a:t>
            </a:r>
          </a:p>
          <a:p>
            <a:r>
              <a:rPr lang="en-US" dirty="0" smtClean="0"/>
              <a:t>This means most of your muscle movements come from </a:t>
            </a:r>
            <a:r>
              <a:rPr lang="en-US" b="1" dirty="0" smtClean="0"/>
              <a:t>striated voluntary muscle</a:t>
            </a:r>
            <a:endParaRPr lang="en-US" b="1" dirty="0"/>
          </a:p>
        </p:txBody>
      </p:sp>
      <p:pic>
        <p:nvPicPr>
          <p:cNvPr id="7170" name="Picture 2" descr="http://2.bp.blogspot.com/_xboZ4sZ80iw/S7NDiQKzLXI/AAAAAAAAG30/9tPCz3oiCsU/s1600/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14999" y="2047635"/>
            <a:ext cx="5660009" cy="39073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456897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90</TotalTime>
  <Words>689</Words>
  <Application>Microsoft Office PowerPoint</Application>
  <PresentationFormat>Widescreen</PresentationFormat>
  <Paragraphs>74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0" baseType="lpstr">
      <vt:lpstr>Arial</vt:lpstr>
      <vt:lpstr>Calibri</vt:lpstr>
      <vt:lpstr>Calibri Light</vt:lpstr>
      <vt:lpstr>Office Theme</vt:lpstr>
      <vt:lpstr>Muscle Tissue</vt:lpstr>
      <vt:lpstr>Introduction</vt:lpstr>
      <vt:lpstr>Introduction</vt:lpstr>
      <vt:lpstr>An Unconventional Video</vt:lpstr>
      <vt:lpstr>Muscle Tissue</vt:lpstr>
      <vt:lpstr>Muscle Tissue</vt:lpstr>
      <vt:lpstr>Skeletal Muscle</vt:lpstr>
      <vt:lpstr>Skeletal Muscle</vt:lpstr>
      <vt:lpstr>Skeletal Muscle</vt:lpstr>
      <vt:lpstr>Cardiac Muscle Tissue</vt:lpstr>
      <vt:lpstr>Cardiac Muscle Tissue</vt:lpstr>
      <vt:lpstr>Cardiac Muscle Tissue</vt:lpstr>
      <vt:lpstr>Cardiac Muscle Tissue</vt:lpstr>
      <vt:lpstr>Smooth Muscle Tissue</vt:lpstr>
      <vt:lpstr>Smooth Muscle Tissue</vt:lpstr>
      <vt:lpstr>Smooth Muscle Tissue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Muscle Tissue</dc:title>
  <dc:creator>Owdij, Michael</dc:creator>
  <cp:lastModifiedBy>Owdij, Michael</cp:lastModifiedBy>
  <cp:revision>11</cp:revision>
  <dcterms:created xsi:type="dcterms:W3CDTF">2014-10-02T10:49:45Z</dcterms:created>
  <dcterms:modified xsi:type="dcterms:W3CDTF">2016-09-21T17:49:00Z</dcterms:modified>
</cp:coreProperties>
</file>